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1" r:id="rId1"/>
    <p:sldMasterId id="2147483683" r:id="rId2"/>
  </p:sldMasterIdLst>
  <p:notesMasterIdLst>
    <p:notesMasterId r:id="rId10"/>
  </p:notesMasterIdLst>
  <p:handoutMasterIdLst>
    <p:handoutMasterId r:id="rId11"/>
  </p:handoutMasterIdLst>
  <p:sldIdLst>
    <p:sldId id="257" r:id="rId3"/>
    <p:sldId id="420" r:id="rId4"/>
    <p:sldId id="421" r:id="rId5"/>
    <p:sldId id="413" r:id="rId6"/>
    <p:sldId id="422" r:id="rId7"/>
    <p:sldId id="423" r:id="rId8"/>
    <p:sldId id="304" r:id="rId9"/>
  </p:sldIdLst>
  <p:sldSz cx="9144000" cy="6858000" type="screen4x3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3269">
          <p15:clr>
            <a:srgbClr val="A4A3A4"/>
          </p15:clr>
        </p15:guide>
        <p15:guide id="2" orient="horz" pos="329">
          <p15:clr>
            <a:srgbClr val="A4A3A4"/>
          </p15:clr>
        </p15:guide>
        <p15:guide id="3" orient="horz" pos="1117">
          <p15:clr>
            <a:srgbClr val="A4A3A4"/>
          </p15:clr>
        </p15:guide>
        <p15:guide id="4" orient="horz" pos="2523">
          <p15:clr>
            <a:srgbClr val="A4A3A4"/>
          </p15:clr>
        </p15:guide>
        <p15:guide id="5" orient="horz" pos="1797">
          <p15:clr>
            <a:srgbClr val="A4A3A4"/>
          </p15:clr>
        </p15:guide>
        <p15:guide id="6" orient="horz" pos="1842">
          <p15:clr>
            <a:srgbClr val="A4A3A4"/>
          </p15:clr>
        </p15:guide>
        <p15:guide id="7" orient="horz" pos="2568" userDrawn="1">
          <p15:clr>
            <a:srgbClr val="A4A3A4"/>
          </p15:clr>
        </p15:guide>
        <p15:guide id="8" orient="horz" pos="3315">
          <p15:clr>
            <a:srgbClr val="A4A3A4"/>
          </p15:clr>
        </p15:guide>
        <p15:guide id="9" orient="horz" pos="4157">
          <p15:clr>
            <a:srgbClr val="A4A3A4"/>
          </p15:clr>
        </p15:guide>
        <p15:guide id="10" orient="horz" pos="4020" userDrawn="1">
          <p15:clr>
            <a:srgbClr val="A4A3A4"/>
          </p15:clr>
        </p15:guide>
        <p15:guide id="11" pos="748">
          <p15:clr>
            <a:srgbClr val="A4A3A4"/>
          </p15:clr>
        </p15:guide>
        <p15:guide id="12" pos="318">
          <p15:clr>
            <a:srgbClr val="A4A3A4"/>
          </p15:clr>
        </p15:guide>
        <p15:guide id="13" pos="1133">
          <p15:clr>
            <a:srgbClr val="A4A3A4"/>
          </p15:clr>
        </p15:guide>
        <p15:guide id="14" pos="1179">
          <p15:clr>
            <a:srgbClr val="A4A3A4"/>
          </p15:clr>
        </p15:guide>
        <p15:guide id="15" pos="1996">
          <p15:clr>
            <a:srgbClr val="A4A3A4"/>
          </p15:clr>
        </p15:guide>
        <p15:guide id="16" pos="2064">
          <p15:clr>
            <a:srgbClr val="A4A3A4"/>
          </p15:clr>
        </p15:guide>
        <p15:guide id="17" pos="4194">
          <p15:clr>
            <a:srgbClr val="A4A3A4"/>
          </p15:clr>
        </p15:guide>
        <p15:guide id="18" pos="1566">
          <p15:clr>
            <a:srgbClr val="A4A3A4"/>
          </p15:clr>
        </p15:guide>
        <p15:guide id="19" pos="388">
          <p15:clr>
            <a:srgbClr val="A4A3A4"/>
          </p15:clr>
        </p15:guide>
        <p15:guide id="20" pos="1610">
          <p15:clr>
            <a:srgbClr val="A4A3A4"/>
          </p15:clr>
        </p15:guide>
        <p15:guide id="21" pos="2427">
          <p15:clr>
            <a:srgbClr val="A4A3A4"/>
          </p15:clr>
        </p15:guide>
        <p15:guide id="22" pos="2471">
          <p15:clr>
            <a:srgbClr val="A4A3A4"/>
          </p15:clr>
        </p15:guide>
        <p15:guide id="23" pos="2857">
          <p15:clr>
            <a:srgbClr val="A4A3A4"/>
          </p15:clr>
        </p15:guide>
        <p15:guide id="24" pos="2900">
          <p15:clr>
            <a:srgbClr val="A4A3A4"/>
          </p15:clr>
        </p15:guide>
        <p15:guide id="25" pos="3289">
          <p15:clr>
            <a:srgbClr val="A4A3A4"/>
          </p15:clr>
        </p15:guide>
        <p15:guide id="26" pos="3333">
          <p15:clr>
            <a:srgbClr val="A4A3A4"/>
          </p15:clr>
        </p15:guide>
        <p15:guide id="27" pos="3719">
          <p15:clr>
            <a:srgbClr val="A4A3A4"/>
          </p15:clr>
        </p15:guide>
        <p15:guide id="28" pos="5420">
          <p15:clr>
            <a:srgbClr val="A4A3A4"/>
          </p15:clr>
        </p15:guide>
        <p15:guide id="29" pos="4150">
          <p15:clr>
            <a:srgbClr val="A4A3A4"/>
          </p15:clr>
        </p15:guide>
        <p15:guide id="30" pos="3763">
          <p15:clr>
            <a:srgbClr val="A4A3A4"/>
          </p15:clr>
        </p15:guide>
        <p15:guide id="31" pos="4558">
          <p15:clr>
            <a:srgbClr val="A4A3A4"/>
          </p15:clr>
        </p15:guide>
        <p15:guide id="32" pos="4626">
          <p15:clr>
            <a:srgbClr val="A4A3A4"/>
          </p15:clr>
        </p15:guide>
        <p15:guide id="33" pos="5013">
          <p15:clr>
            <a:srgbClr val="A4A3A4"/>
          </p15:clr>
        </p15:guide>
        <p15:guide id="34" pos="50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8937"/>
    <a:srgbClr val="9B9B9B"/>
    <a:srgbClr val="FFFFFF"/>
    <a:srgbClr val="CC9900"/>
    <a:srgbClr val="B4B92D"/>
    <a:srgbClr val="96643C"/>
    <a:srgbClr val="732D00"/>
    <a:srgbClr val="50B946"/>
    <a:srgbClr val="F56E32"/>
    <a:srgbClr val="4B7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73" autoAdjust="0"/>
  </p:normalViewPr>
  <p:slideViewPr>
    <p:cSldViewPr snapToObjects="1">
      <p:cViewPr varScale="1">
        <p:scale>
          <a:sx n="90" d="100"/>
          <a:sy n="90" d="100"/>
        </p:scale>
        <p:origin x="1338" y="90"/>
      </p:cViewPr>
      <p:guideLst>
        <p:guide orient="horz" pos="3269"/>
        <p:guide orient="horz" pos="329"/>
        <p:guide orient="horz" pos="1117"/>
        <p:guide orient="horz" pos="2523"/>
        <p:guide orient="horz" pos="1797"/>
        <p:guide orient="horz" pos="1842"/>
        <p:guide orient="horz" pos="2568"/>
        <p:guide orient="horz" pos="3315"/>
        <p:guide orient="horz" pos="4157"/>
        <p:guide orient="horz" pos="4020"/>
        <p:guide pos="748"/>
        <p:guide pos="318"/>
        <p:guide pos="1133"/>
        <p:guide pos="1179"/>
        <p:guide pos="1996"/>
        <p:guide pos="2064"/>
        <p:guide pos="4194"/>
        <p:guide pos="1566"/>
        <p:guide pos="388"/>
        <p:guide pos="1610"/>
        <p:guide pos="2427"/>
        <p:guide pos="2471"/>
        <p:guide pos="2857"/>
        <p:guide pos="2900"/>
        <p:guide pos="3289"/>
        <p:guide pos="3333"/>
        <p:guide pos="3719"/>
        <p:guide pos="5420"/>
        <p:guide pos="4150"/>
        <p:guide pos="3763"/>
        <p:guide pos="4558"/>
        <p:guide pos="4626"/>
        <p:guide pos="5013"/>
        <p:guide pos="50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ren LAM" userId="7fb5a0ff-cf0c-4246-b538-0ea70842410c" providerId="ADAL" clId="{C86B6FEE-BB18-47CE-8336-20E1E4F98D29}"/>
    <pc:docChg chg="modSld">
      <pc:chgData name="Darren LAM" userId="7fb5a0ff-cf0c-4246-b538-0ea70842410c" providerId="ADAL" clId="{C86B6FEE-BB18-47CE-8336-20E1E4F98D29}" dt="2023-06-20T09:06:06.277" v="14" actId="120"/>
      <pc:docMkLst>
        <pc:docMk/>
      </pc:docMkLst>
      <pc:sldChg chg="modSp">
        <pc:chgData name="Darren LAM" userId="7fb5a0ff-cf0c-4246-b538-0ea70842410c" providerId="ADAL" clId="{C86B6FEE-BB18-47CE-8336-20E1E4F98D29}" dt="2023-06-20T09:05:53.194" v="12" actId="20577"/>
        <pc:sldMkLst>
          <pc:docMk/>
          <pc:sldMk cId="3160483238" sldId="422"/>
        </pc:sldMkLst>
        <pc:spChg chg="mod">
          <ac:chgData name="Darren LAM" userId="7fb5a0ff-cf0c-4246-b538-0ea70842410c" providerId="ADAL" clId="{C86B6FEE-BB18-47CE-8336-20E1E4F98D29}" dt="2023-06-20T09:05:53.194" v="12" actId="20577"/>
          <ac:spMkLst>
            <pc:docMk/>
            <pc:sldMk cId="3160483238" sldId="422"/>
            <ac:spMk id="7" creationId="{00000000-0000-0000-0000-000000000000}"/>
          </ac:spMkLst>
        </pc:spChg>
        <pc:graphicFrameChg chg="mod">
          <ac:chgData name="Darren LAM" userId="7fb5a0ff-cf0c-4246-b538-0ea70842410c" providerId="ADAL" clId="{C86B6FEE-BB18-47CE-8336-20E1E4F98D29}" dt="2023-06-20T09:05:31.968" v="5" actId="120"/>
          <ac:graphicFrameMkLst>
            <pc:docMk/>
            <pc:sldMk cId="3160483238" sldId="422"/>
            <ac:graphicFrameMk id="5" creationId="{00000000-0000-0000-0000-000000000000}"/>
          </ac:graphicFrameMkLst>
        </pc:graphicFrameChg>
      </pc:sldChg>
      <pc:sldChg chg="modSp">
        <pc:chgData name="Darren LAM" userId="7fb5a0ff-cf0c-4246-b538-0ea70842410c" providerId="ADAL" clId="{C86B6FEE-BB18-47CE-8336-20E1E4F98D29}" dt="2023-06-20T09:06:06.277" v="14" actId="120"/>
        <pc:sldMkLst>
          <pc:docMk/>
          <pc:sldMk cId="348588424" sldId="423"/>
        </pc:sldMkLst>
        <pc:spChg chg="mod">
          <ac:chgData name="Darren LAM" userId="7fb5a0ff-cf0c-4246-b538-0ea70842410c" providerId="ADAL" clId="{C86B6FEE-BB18-47CE-8336-20E1E4F98D29}" dt="2023-06-20T09:06:06.277" v="14" actId="120"/>
          <ac:spMkLst>
            <pc:docMk/>
            <pc:sldMk cId="348588424" sldId="423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A085F4-04F0-4AC5-82E7-548506501441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E20BB7AD-C309-46FA-9EF3-2E07DECE018B}">
      <dgm:prSet phldrT="[文字]"/>
      <dgm:spPr/>
      <dgm:t>
        <a:bodyPr/>
        <a:lstStyle/>
        <a:p>
          <a:pPr algn="l"/>
          <a:r>
            <a:rPr lang="en-US" dirty="0"/>
            <a:t>To support professional staff in service delivery, including groups and programs, outreaching</a:t>
          </a:r>
          <a:endParaRPr lang="zh-TW" altLang="en-US" dirty="0"/>
        </a:p>
      </dgm:t>
    </dgm:pt>
    <dgm:pt modelId="{54EEDF20-03C2-46E6-AB0B-46DD408F5927}" type="parTrans" cxnId="{2137EBBC-F1A2-4703-A153-5A5A42E64DEE}">
      <dgm:prSet/>
      <dgm:spPr/>
      <dgm:t>
        <a:bodyPr/>
        <a:lstStyle/>
        <a:p>
          <a:endParaRPr lang="zh-TW" altLang="en-US"/>
        </a:p>
      </dgm:t>
    </dgm:pt>
    <dgm:pt modelId="{FE5E1D97-A2CC-46B3-82C0-73FBE9472088}" type="sibTrans" cxnId="{2137EBBC-F1A2-4703-A153-5A5A42E64DEE}">
      <dgm:prSet/>
      <dgm:spPr/>
      <dgm:t>
        <a:bodyPr/>
        <a:lstStyle/>
        <a:p>
          <a:endParaRPr lang="zh-TW" altLang="en-US"/>
        </a:p>
      </dgm:t>
    </dgm:pt>
    <dgm:pt modelId="{7920896B-462F-4C2F-9B20-F61A8CCD2AB9}">
      <dgm:prSet phldrT="[文字]"/>
      <dgm:spPr/>
      <dgm:t>
        <a:bodyPr/>
        <a:lstStyle/>
        <a:p>
          <a:r>
            <a:rPr lang="en-US" altLang="zh-TW" dirty="0"/>
            <a:t>Locations</a:t>
          </a:r>
          <a:endParaRPr lang="zh-TW" altLang="en-US" dirty="0"/>
        </a:p>
      </dgm:t>
    </dgm:pt>
    <dgm:pt modelId="{E16F747B-20D9-4E67-9A67-EE66B0AAAF42}" type="parTrans" cxnId="{848ED5B7-BF20-464D-95FA-37CF48810791}">
      <dgm:prSet/>
      <dgm:spPr/>
      <dgm:t>
        <a:bodyPr/>
        <a:lstStyle/>
        <a:p>
          <a:endParaRPr lang="zh-TW" altLang="en-US"/>
        </a:p>
      </dgm:t>
    </dgm:pt>
    <dgm:pt modelId="{0D1476AC-897D-48C1-B250-068A2554F929}" type="sibTrans" cxnId="{848ED5B7-BF20-464D-95FA-37CF48810791}">
      <dgm:prSet/>
      <dgm:spPr/>
      <dgm:t>
        <a:bodyPr/>
        <a:lstStyle/>
        <a:p>
          <a:endParaRPr lang="zh-TW" altLang="en-US"/>
        </a:p>
      </dgm:t>
    </dgm:pt>
    <dgm:pt modelId="{E836BCA0-EF71-443A-838B-18837A9A14F7}">
      <dgm:prSet phldrT="[文字]"/>
      <dgm:spPr/>
      <dgm:t>
        <a:bodyPr/>
        <a:lstStyle/>
        <a:p>
          <a:r>
            <a:rPr lang="en-US" dirty="0" err="1"/>
            <a:t>Tuen</a:t>
          </a:r>
          <a:r>
            <a:rPr lang="en-US" dirty="0"/>
            <a:t> </a:t>
          </a:r>
          <a:r>
            <a:rPr lang="en-US" dirty="0" err="1"/>
            <a:t>Mun</a:t>
          </a:r>
          <a:r>
            <a:rPr lang="en-US" dirty="0"/>
            <a:t>,</a:t>
          </a:r>
          <a:endParaRPr lang="zh-TW" altLang="en-US" dirty="0"/>
        </a:p>
      </dgm:t>
    </dgm:pt>
    <dgm:pt modelId="{E064479F-01AA-4010-9AA6-78BCEDD2BDE0}" type="parTrans" cxnId="{0766F5FC-B259-4618-ADB1-DB9EE0062ACC}">
      <dgm:prSet/>
      <dgm:spPr/>
      <dgm:t>
        <a:bodyPr/>
        <a:lstStyle/>
        <a:p>
          <a:endParaRPr lang="zh-TW" altLang="en-US"/>
        </a:p>
      </dgm:t>
    </dgm:pt>
    <dgm:pt modelId="{586D4795-1B7B-43F4-83D0-149A890361DD}" type="sibTrans" cxnId="{0766F5FC-B259-4618-ADB1-DB9EE0062ACC}">
      <dgm:prSet/>
      <dgm:spPr/>
      <dgm:t>
        <a:bodyPr/>
        <a:lstStyle/>
        <a:p>
          <a:endParaRPr lang="zh-TW" altLang="en-US"/>
        </a:p>
      </dgm:t>
    </dgm:pt>
    <dgm:pt modelId="{AD3A1FDD-9E92-481B-B8E0-389145A59917}">
      <dgm:prSet phldrT="[文字]"/>
      <dgm:spPr/>
      <dgm:t>
        <a:bodyPr/>
        <a:lstStyle/>
        <a:p>
          <a:r>
            <a:rPr lang="en-US" altLang="zh-TW" dirty="0"/>
            <a:t>Service Units</a:t>
          </a:r>
          <a:endParaRPr lang="zh-TW" altLang="en-US" dirty="0"/>
        </a:p>
      </dgm:t>
    </dgm:pt>
    <dgm:pt modelId="{3D6BEDE1-A826-47F8-BC01-85C006AE23D0}" type="parTrans" cxnId="{3CB14393-178F-42E8-9AD1-39F033107608}">
      <dgm:prSet/>
      <dgm:spPr/>
      <dgm:t>
        <a:bodyPr/>
        <a:lstStyle/>
        <a:p>
          <a:endParaRPr lang="zh-TW" altLang="en-US"/>
        </a:p>
      </dgm:t>
    </dgm:pt>
    <dgm:pt modelId="{5ED75284-A52A-4336-99A8-45449ECA405D}" type="sibTrans" cxnId="{3CB14393-178F-42E8-9AD1-39F033107608}">
      <dgm:prSet/>
      <dgm:spPr/>
      <dgm:t>
        <a:bodyPr/>
        <a:lstStyle/>
        <a:p>
          <a:endParaRPr lang="zh-TW" altLang="en-US"/>
        </a:p>
      </dgm:t>
    </dgm:pt>
    <dgm:pt modelId="{F70C1EC8-EC2B-4496-BD74-4472233FA455}">
      <dgm:prSet phldrT="[文字]"/>
      <dgm:spPr/>
      <dgm:t>
        <a:bodyPr/>
        <a:lstStyle/>
        <a:p>
          <a:pPr algn="l"/>
          <a:r>
            <a:rPr lang="en-US" dirty="0"/>
            <a:t>Integrated Community Centre for Mental Wellness</a:t>
          </a:r>
          <a:endParaRPr lang="zh-TW" altLang="en-US" dirty="0"/>
        </a:p>
      </dgm:t>
    </dgm:pt>
    <dgm:pt modelId="{24F549DD-1496-419F-99B6-04EF45B12552}" type="parTrans" cxnId="{367A9A26-A350-4A81-ADF3-32BD1614A441}">
      <dgm:prSet/>
      <dgm:spPr/>
      <dgm:t>
        <a:bodyPr/>
        <a:lstStyle/>
        <a:p>
          <a:endParaRPr lang="zh-TW" altLang="en-US"/>
        </a:p>
      </dgm:t>
    </dgm:pt>
    <dgm:pt modelId="{641E5C8E-ECE6-41DC-87D6-85E7FDE1A77B}" type="sibTrans" cxnId="{367A9A26-A350-4A81-ADF3-32BD1614A441}">
      <dgm:prSet/>
      <dgm:spPr/>
      <dgm:t>
        <a:bodyPr/>
        <a:lstStyle/>
        <a:p>
          <a:endParaRPr lang="zh-TW" altLang="en-US"/>
        </a:p>
      </dgm:t>
    </dgm:pt>
    <dgm:pt modelId="{5B1EB4D1-3A80-4664-8E64-1656526D5D35}">
      <dgm:prSet/>
      <dgm:spPr/>
      <dgm:t>
        <a:bodyPr/>
        <a:lstStyle/>
        <a:p>
          <a:pPr algn="l"/>
          <a:r>
            <a:rPr lang="en-US" dirty="0"/>
            <a:t>To provide administrative support to the unit</a:t>
          </a:r>
          <a:endParaRPr lang="zh-TW" dirty="0"/>
        </a:p>
      </dgm:t>
    </dgm:pt>
    <dgm:pt modelId="{C1247078-7C03-443C-A5DF-39053A2DB16B}" type="parTrans" cxnId="{329945B3-2AA4-499F-8B7B-3273DA60EB11}">
      <dgm:prSet/>
      <dgm:spPr/>
      <dgm:t>
        <a:bodyPr/>
        <a:lstStyle/>
        <a:p>
          <a:endParaRPr lang="zh-TW" altLang="en-US"/>
        </a:p>
      </dgm:t>
    </dgm:pt>
    <dgm:pt modelId="{FCB253F5-7707-4B86-9366-8AA28FC3907A}" type="sibTrans" cxnId="{329945B3-2AA4-499F-8B7B-3273DA60EB11}">
      <dgm:prSet/>
      <dgm:spPr/>
      <dgm:t>
        <a:bodyPr/>
        <a:lstStyle/>
        <a:p>
          <a:endParaRPr lang="zh-TW" altLang="en-US"/>
        </a:p>
      </dgm:t>
    </dgm:pt>
    <dgm:pt modelId="{CA3A4C57-9438-4C08-831F-1509EEA15D42}">
      <dgm:prSet/>
      <dgm:spPr/>
      <dgm:t>
        <a:bodyPr/>
        <a:lstStyle/>
        <a:p>
          <a:pPr algn="l"/>
          <a:r>
            <a:rPr lang="en-US" dirty="0"/>
            <a:t>To support in ad hoc duties assigned</a:t>
          </a:r>
          <a:endParaRPr lang="zh-HK" altLang="en-US" dirty="0"/>
        </a:p>
      </dgm:t>
    </dgm:pt>
    <dgm:pt modelId="{6CD9CEB5-4E55-473A-BD23-E0EB7E27AC47}" type="parTrans" cxnId="{4C8D126B-2DDC-40D8-843B-A605C55A6769}">
      <dgm:prSet/>
      <dgm:spPr/>
      <dgm:t>
        <a:bodyPr/>
        <a:lstStyle/>
        <a:p>
          <a:endParaRPr lang="zh-TW" altLang="en-US"/>
        </a:p>
      </dgm:t>
    </dgm:pt>
    <dgm:pt modelId="{06A20EBF-F6B1-4B32-8057-302EADF9EC29}" type="sibTrans" cxnId="{4C8D126B-2DDC-40D8-843B-A605C55A6769}">
      <dgm:prSet/>
      <dgm:spPr/>
      <dgm:t>
        <a:bodyPr/>
        <a:lstStyle/>
        <a:p>
          <a:endParaRPr lang="zh-TW" altLang="en-US"/>
        </a:p>
      </dgm:t>
    </dgm:pt>
    <dgm:pt modelId="{2269C6DB-C4E4-42F6-BC21-EC7352C49649}">
      <dgm:prSet phldrT="[文字]"/>
      <dgm:spPr/>
      <dgm:t>
        <a:bodyPr/>
        <a:lstStyle/>
        <a:p>
          <a:r>
            <a:rPr lang="en-US" altLang="zh-TW" dirty="0"/>
            <a:t>Duties</a:t>
          </a:r>
          <a:endParaRPr lang="zh-TW" altLang="en-US" dirty="0"/>
        </a:p>
      </dgm:t>
    </dgm:pt>
    <dgm:pt modelId="{D9E7530F-856D-4748-BAF4-9CA6513A5B22}" type="sibTrans" cxnId="{A98C4986-AA32-41E4-B161-1694BE5AD38F}">
      <dgm:prSet/>
      <dgm:spPr/>
      <dgm:t>
        <a:bodyPr/>
        <a:lstStyle/>
        <a:p>
          <a:endParaRPr lang="zh-TW" altLang="en-US"/>
        </a:p>
      </dgm:t>
    </dgm:pt>
    <dgm:pt modelId="{33715EDA-4F1B-40D9-885C-A6877004D539}" type="parTrans" cxnId="{A98C4986-AA32-41E4-B161-1694BE5AD38F}">
      <dgm:prSet/>
      <dgm:spPr/>
      <dgm:t>
        <a:bodyPr/>
        <a:lstStyle/>
        <a:p>
          <a:endParaRPr lang="zh-TW" altLang="en-US"/>
        </a:p>
      </dgm:t>
    </dgm:pt>
    <dgm:pt modelId="{C44EFA25-67BA-4398-ABFA-334EE1E39662}">
      <dgm:prSet/>
      <dgm:spPr/>
      <dgm:t>
        <a:bodyPr/>
        <a:lstStyle/>
        <a:p>
          <a:r>
            <a:rPr lang="en-US"/>
            <a:t>Tin Shui Wai,</a:t>
          </a:r>
          <a:endParaRPr lang="zh-TW"/>
        </a:p>
      </dgm:t>
    </dgm:pt>
    <dgm:pt modelId="{0D16AE9E-F7DB-42C3-A193-292950E3B83D}" type="parTrans" cxnId="{9FA6ECDC-7D85-4E65-AA04-6FA64C576482}">
      <dgm:prSet/>
      <dgm:spPr/>
      <dgm:t>
        <a:bodyPr/>
        <a:lstStyle/>
        <a:p>
          <a:endParaRPr lang="zh-TW" altLang="en-US"/>
        </a:p>
      </dgm:t>
    </dgm:pt>
    <dgm:pt modelId="{0B4151CC-69B5-4B4C-A36E-C125848D2321}" type="sibTrans" cxnId="{9FA6ECDC-7D85-4E65-AA04-6FA64C576482}">
      <dgm:prSet/>
      <dgm:spPr/>
      <dgm:t>
        <a:bodyPr/>
        <a:lstStyle/>
        <a:p>
          <a:endParaRPr lang="zh-TW" altLang="en-US"/>
        </a:p>
      </dgm:t>
    </dgm:pt>
    <dgm:pt modelId="{A3C5B8A7-7385-4DDA-A956-67BEA80CA03B}">
      <dgm:prSet/>
      <dgm:spPr/>
      <dgm:t>
        <a:bodyPr/>
        <a:lstStyle/>
        <a:p>
          <a:r>
            <a:rPr lang="en-US"/>
            <a:t>Wong Tai Sin,</a:t>
          </a:r>
          <a:endParaRPr lang="zh-TW"/>
        </a:p>
      </dgm:t>
    </dgm:pt>
    <dgm:pt modelId="{66E09A5F-B55D-485A-83CD-1EB6011CF0F3}" type="parTrans" cxnId="{F82C7D88-75F8-4012-A188-C59752C85B9F}">
      <dgm:prSet/>
      <dgm:spPr/>
      <dgm:t>
        <a:bodyPr/>
        <a:lstStyle/>
        <a:p>
          <a:endParaRPr lang="zh-TW" altLang="en-US"/>
        </a:p>
      </dgm:t>
    </dgm:pt>
    <dgm:pt modelId="{4E82023B-118D-46EA-87BF-28EB8D1574F9}" type="sibTrans" cxnId="{F82C7D88-75F8-4012-A188-C59752C85B9F}">
      <dgm:prSet/>
      <dgm:spPr/>
      <dgm:t>
        <a:bodyPr/>
        <a:lstStyle/>
        <a:p>
          <a:endParaRPr lang="zh-TW" altLang="en-US"/>
        </a:p>
      </dgm:t>
    </dgm:pt>
    <dgm:pt modelId="{0E8AC99E-EC9D-422E-963A-72170C896ED6}">
      <dgm:prSet/>
      <dgm:spPr/>
      <dgm:t>
        <a:bodyPr/>
        <a:lstStyle/>
        <a:p>
          <a:r>
            <a:rPr lang="en-US"/>
            <a:t>Yau Tsim Mong,</a:t>
          </a:r>
          <a:endParaRPr lang="zh-TW"/>
        </a:p>
      </dgm:t>
    </dgm:pt>
    <dgm:pt modelId="{AA5D972B-3B4C-4D4B-9E86-F3D8313D39CA}" type="parTrans" cxnId="{04D90607-8C7F-4936-9B28-45E07C01115E}">
      <dgm:prSet/>
      <dgm:spPr/>
      <dgm:t>
        <a:bodyPr/>
        <a:lstStyle/>
        <a:p>
          <a:endParaRPr lang="zh-TW" altLang="en-US"/>
        </a:p>
      </dgm:t>
    </dgm:pt>
    <dgm:pt modelId="{D992E603-8F58-4169-922E-03059EFD522B}" type="sibTrans" cxnId="{04D90607-8C7F-4936-9B28-45E07C01115E}">
      <dgm:prSet/>
      <dgm:spPr/>
      <dgm:t>
        <a:bodyPr/>
        <a:lstStyle/>
        <a:p>
          <a:endParaRPr lang="zh-TW" altLang="en-US"/>
        </a:p>
      </dgm:t>
    </dgm:pt>
    <dgm:pt modelId="{F068DBD8-B26C-4000-8AE5-C322A4A95034}">
      <dgm:prSet/>
      <dgm:spPr/>
      <dgm:t>
        <a:bodyPr/>
        <a:lstStyle/>
        <a:p>
          <a:r>
            <a:rPr lang="en-US"/>
            <a:t>Kwai Chung,</a:t>
          </a:r>
          <a:endParaRPr lang="zh-TW"/>
        </a:p>
      </dgm:t>
    </dgm:pt>
    <dgm:pt modelId="{2B0B3E81-D139-4486-861F-418B6C915D29}" type="parTrans" cxnId="{93D2C309-76F5-471F-B0A5-D29BEF43E6EF}">
      <dgm:prSet/>
      <dgm:spPr/>
      <dgm:t>
        <a:bodyPr/>
        <a:lstStyle/>
        <a:p>
          <a:endParaRPr lang="zh-TW" altLang="en-US"/>
        </a:p>
      </dgm:t>
    </dgm:pt>
    <dgm:pt modelId="{90711F14-61B8-4A75-9C35-A8F1B92D2B27}" type="sibTrans" cxnId="{93D2C309-76F5-471F-B0A5-D29BEF43E6EF}">
      <dgm:prSet/>
      <dgm:spPr/>
      <dgm:t>
        <a:bodyPr/>
        <a:lstStyle/>
        <a:p>
          <a:endParaRPr lang="zh-TW" altLang="en-US"/>
        </a:p>
      </dgm:t>
    </dgm:pt>
    <dgm:pt modelId="{5B9B523F-4B9B-4088-B68C-1B14677E82EA}">
      <dgm:prSet/>
      <dgm:spPr/>
      <dgm:t>
        <a:bodyPr/>
        <a:lstStyle/>
        <a:p>
          <a:r>
            <a:rPr lang="en-US"/>
            <a:t>Ap Lei Chau,</a:t>
          </a:r>
          <a:endParaRPr lang="zh-TW"/>
        </a:p>
      </dgm:t>
    </dgm:pt>
    <dgm:pt modelId="{BE589B61-E6FD-4956-9067-CF8B3BF3B616}" type="parTrans" cxnId="{72B8890A-186A-43C1-8D79-DE509EF37B75}">
      <dgm:prSet/>
      <dgm:spPr/>
      <dgm:t>
        <a:bodyPr/>
        <a:lstStyle/>
        <a:p>
          <a:endParaRPr lang="zh-TW" altLang="en-US"/>
        </a:p>
      </dgm:t>
    </dgm:pt>
    <dgm:pt modelId="{58D0185B-048B-49CC-A585-835E522DEFFE}" type="sibTrans" cxnId="{72B8890A-186A-43C1-8D79-DE509EF37B75}">
      <dgm:prSet/>
      <dgm:spPr/>
      <dgm:t>
        <a:bodyPr/>
        <a:lstStyle/>
        <a:p>
          <a:endParaRPr lang="zh-TW" altLang="en-US"/>
        </a:p>
      </dgm:t>
    </dgm:pt>
    <dgm:pt modelId="{DDB7DB05-6F23-417C-8EA0-48E73243597D}">
      <dgm:prSet/>
      <dgm:spPr/>
      <dgm:t>
        <a:bodyPr/>
        <a:lstStyle/>
        <a:p>
          <a:r>
            <a:rPr lang="en-US"/>
            <a:t>Shek Pai Wan,</a:t>
          </a:r>
          <a:endParaRPr lang="zh-TW"/>
        </a:p>
      </dgm:t>
    </dgm:pt>
    <dgm:pt modelId="{2DB98A08-8DBD-410E-AAE2-50F47A59CADB}" type="parTrans" cxnId="{0304BB94-DEDA-4966-8998-3E75B4CEE750}">
      <dgm:prSet/>
      <dgm:spPr/>
      <dgm:t>
        <a:bodyPr/>
        <a:lstStyle/>
        <a:p>
          <a:endParaRPr lang="zh-TW" altLang="en-US"/>
        </a:p>
      </dgm:t>
    </dgm:pt>
    <dgm:pt modelId="{77CA662B-5E4F-4E4B-9B5F-5B3AFD90455B}" type="sibTrans" cxnId="{0304BB94-DEDA-4966-8998-3E75B4CEE750}">
      <dgm:prSet/>
      <dgm:spPr/>
      <dgm:t>
        <a:bodyPr/>
        <a:lstStyle/>
        <a:p>
          <a:endParaRPr lang="zh-TW" altLang="en-US"/>
        </a:p>
      </dgm:t>
    </dgm:pt>
    <dgm:pt modelId="{CB6B7C87-4868-4D46-A369-93784268F27A}">
      <dgm:prSet/>
      <dgm:spPr/>
      <dgm:t>
        <a:bodyPr/>
        <a:lstStyle/>
        <a:p>
          <a:r>
            <a:rPr lang="en-US"/>
            <a:t>Shatin,</a:t>
          </a:r>
          <a:endParaRPr lang="zh-TW"/>
        </a:p>
      </dgm:t>
    </dgm:pt>
    <dgm:pt modelId="{3AA3A6DE-37D7-41E2-942C-24852C2F7892}" type="parTrans" cxnId="{12834995-66BF-4443-99DD-1D61AF0EB712}">
      <dgm:prSet/>
      <dgm:spPr/>
      <dgm:t>
        <a:bodyPr/>
        <a:lstStyle/>
        <a:p>
          <a:endParaRPr lang="zh-TW" altLang="en-US"/>
        </a:p>
      </dgm:t>
    </dgm:pt>
    <dgm:pt modelId="{EDE96DCD-D4F5-4345-B62F-072E30FBD0E5}" type="sibTrans" cxnId="{12834995-66BF-4443-99DD-1D61AF0EB712}">
      <dgm:prSet/>
      <dgm:spPr/>
      <dgm:t>
        <a:bodyPr/>
        <a:lstStyle/>
        <a:p>
          <a:endParaRPr lang="zh-TW" altLang="en-US"/>
        </a:p>
      </dgm:t>
    </dgm:pt>
    <dgm:pt modelId="{13902874-ED0E-4399-8CB7-96AB74E57BD2}">
      <dgm:prSet/>
      <dgm:spPr/>
      <dgm:t>
        <a:bodyPr/>
        <a:lstStyle/>
        <a:p>
          <a:r>
            <a:rPr lang="en-US" dirty="0"/>
            <a:t>Island</a:t>
          </a:r>
          <a:endParaRPr lang="zh-HK" altLang="en-US" dirty="0"/>
        </a:p>
      </dgm:t>
    </dgm:pt>
    <dgm:pt modelId="{7C356684-5D09-4C99-A58E-04AED9080B56}" type="parTrans" cxnId="{A8D743C1-EED3-4FF3-8112-C871ED7E6D85}">
      <dgm:prSet/>
      <dgm:spPr/>
      <dgm:t>
        <a:bodyPr/>
        <a:lstStyle/>
        <a:p>
          <a:endParaRPr lang="zh-TW" altLang="en-US"/>
        </a:p>
      </dgm:t>
    </dgm:pt>
    <dgm:pt modelId="{88CDCCB4-3F38-414C-968B-AD5E14B56F77}" type="sibTrans" cxnId="{A8D743C1-EED3-4FF3-8112-C871ED7E6D85}">
      <dgm:prSet/>
      <dgm:spPr/>
      <dgm:t>
        <a:bodyPr/>
        <a:lstStyle/>
        <a:p>
          <a:endParaRPr lang="zh-TW" altLang="en-US"/>
        </a:p>
      </dgm:t>
    </dgm:pt>
    <dgm:pt modelId="{8306197D-7B11-41DD-AEDE-0C0543F2B079}">
      <dgm:prSet/>
      <dgm:spPr/>
      <dgm:t>
        <a:bodyPr/>
        <a:lstStyle/>
        <a:p>
          <a:pPr algn="l"/>
          <a:r>
            <a:rPr lang="en-US" dirty="0"/>
            <a:t>Mobile Van Project</a:t>
          </a:r>
          <a:endParaRPr lang="zh-TW" dirty="0"/>
        </a:p>
      </dgm:t>
    </dgm:pt>
    <dgm:pt modelId="{0748C24F-B0CB-4A69-A1A0-FEDC31082558}" type="parTrans" cxnId="{798A286A-6B10-4416-9DF8-3E77B09CCBE3}">
      <dgm:prSet/>
      <dgm:spPr/>
      <dgm:t>
        <a:bodyPr/>
        <a:lstStyle/>
        <a:p>
          <a:endParaRPr lang="zh-TW" altLang="en-US"/>
        </a:p>
      </dgm:t>
    </dgm:pt>
    <dgm:pt modelId="{70304779-AE7E-4C46-8BC5-A7CFEFEFE140}" type="sibTrans" cxnId="{798A286A-6B10-4416-9DF8-3E77B09CCBE3}">
      <dgm:prSet/>
      <dgm:spPr/>
      <dgm:t>
        <a:bodyPr/>
        <a:lstStyle/>
        <a:p>
          <a:endParaRPr lang="zh-TW" altLang="en-US"/>
        </a:p>
      </dgm:t>
    </dgm:pt>
    <dgm:pt modelId="{D9BE9D20-9BD4-4A80-9A00-13A579F5D6AF}">
      <dgm:prSet/>
      <dgm:spPr/>
      <dgm:t>
        <a:bodyPr/>
        <a:lstStyle/>
        <a:p>
          <a:pPr algn="l"/>
          <a:r>
            <a:rPr lang="en-US" dirty="0"/>
            <a:t>Halfway Houses</a:t>
          </a:r>
          <a:endParaRPr lang="zh-TW" dirty="0"/>
        </a:p>
      </dgm:t>
    </dgm:pt>
    <dgm:pt modelId="{5D32D49C-EAA6-45C9-B9DD-AB5E60EC54DB}" type="parTrans" cxnId="{43FDC791-F241-43F2-9055-F91BC8227CCD}">
      <dgm:prSet/>
      <dgm:spPr/>
      <dgm:t>
        <a:bodyPr/>
        <a:lstStyle/>
        <a:p>
          <a:endParaRPr lang="zh-TW" altLang="en-US"/>
        </a:p>
      </dgm:t>
    </dgm:pt>
    <dgm:pt modelId="{6C0384EB-FCB2-457C-A9EA-EC2CF5CE11C2}" type="sibTrans" cxnId="{43FDC791-F241-43F2-9055-F91BC8227CCD}">
      <dgm:prSet/>
      <dgm:spPr/>
      <dgm:t>
        <a:bodyPr/>
        <a:lstStyle/>
        <a:p>
          <a:endParaRPr lang="zh-TW" altLang="en-US"/>
        </a:p>
      </dgm:t>
    </dgm:pt>
    <dgm:pt modelId="{E004FE9A-F52C-451A-9600-8B960F9AD82B}">
      <dgm:prSet/>
      <dgm:spPr/>
      <dgm:t>
        <a:bodyPr/>
        <a:lstStyle/>
        <a:p>
          <a:pPr algn="l"/>
          <a:r>
            <a:rPr lang="en-US" dirty="0"/>
            <a:t>Self-supported Hostel</a:t>
          </a:r>
          <a:endParaRPr lang="zh-TW" dirty="0"/>
        </a:p>
      </dgm:t>
    </dgm:pt>
    <dgm:pt modelId="{3CD12947-0A4B-4B0D-BCD8-705E1D51BDD4}" type="parTrans" cxnId="{17DA84F4-C175-436E-A3F7-DD8FF6A82289}">
      <dgm:prSet/>
      <dgm:spPr/>
      <dgm:t>
        <a:bodyPr/>
        <a:lstStyle/>
        <a:p>
          <a:endParaRPr lang="zh-TW" altLang="en-US"/>
        </a:p>
      </dgm:t>
    </dgm:pt>
    <dgm:pt modelId="{87AAB928-4027-46F6-9FD6-7A0544EA19FD}" type="sibTrans" cxnId="{17DA84F4-C175-436E-A3F7-DD8FF6A82289}">
      <dgm:prSet/>
      <dgm:spPr/>
      <dgm:t>
        <a:bodyPr/>
        <a:lstStyle/>
        <a:p>
          <a:endParaRPr lang="zh-TW" altLang="en-US"/>
        </a:p>
      </dgm:t>
    </dgm:pt>
    <dgm:pt modelId="{EE0C6449-D0B7-447A-BAB4-252EFA6F0C84}">
      <dgm:prSet/>
      <dgm:spPr/>
      <dgm:t>
        <a:bodyPr/>
        <a:lstStyle/>
        <a:p>
          <a:pPr algn="l"/>
          <a:r>
            <a:rPr lang="en-US" dirty="0"/>
            <a:t>Sheltered Workshops/ Integrated Work </a:t>
          </a:r>
          <a:r>
            <a:rPr lang="en-US" dirty="0" err="1"/>
            <a:t>Centres</a:t>
          </a:r>
          <a:endParaRPr lang="zh-HK" altLang="en-US" dirty="0"/>
        </a:p>
      </dgm:t>
    </dgm:pt>
    <dgm:pt modelId="{38B5F913-9D63-4ECB-B221-C92B67B60911}" type="parTrans" cxnId="{171FDE2D-3CF8-4FCC-BEDF-03A8038FF299}">
      <dgm:prSet/>
      <dgm:spPr/>
      <dgm:t>
        <a:bodyPr/>
        <a:lstStyle/>
        <a:p>
          <a:endParaRPr lang="zh-TW" altLang="en-US"/>
        </a:p>
      </dgm:t>
    </dgm:pt>
    <dgm:pt modelId="{1C489AA4-7549-4337-8DDD-DE8F08528CB9}" type="sibTrans" cxnId="{171FDE2D-3CF8-4FCC-BEDF-03A8038FF299}">
      <dgm:prSet/>
      <dgm:spPr/>
      <dgm:t>
        <a:bodyPr/>
        <a:lstStyle/>
        <a:p>
          <a:endParaRPr lang="zh-TW" altLang="en-US"/>
        </a:p>
      </dgm:t>
    </dgm:pt>
    <dgm:pt modelId="{60B20CA7-26CB-44D2-9095-955FDD606D21}" type="pres">
      <dgm:prSet presAssocID="{ECA085F4-04F0-4AC5-82E7-548506501441}" presName="Name0" presStyleCnt="0">
        <dgm:presLayoutVars>
          <dgm:dir/>
          <dgm:animLvl val="lvl"/>
          <dgm:resizeHandles val="exact"/>
        </dgm:presLayoutVars>
      </dgm:prSet>
      <dgm:spPr/>
    </dgm:pt>
    <dgm:pt modelId="{CB095280-5080-4854-B350-5D07703D33FA}" type="pres">
      <dgm:prSet presAssocID="{2269C6DB-C4E4-42F6-BC21-EC7352C49649}" presName="composite" presStyleCnt="0"/>
      <dgm:spPr/>
    </dgm:pt>
    <dgm:pt modelId="{7C7FEC65-1004-44FA-8C26-E581FAA178C5}" type="pres">
      <dgm:prSet presAssocID="{2269C6DB-C4E4-42F6-BC21-EC7352C4964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DCBFCFB-3800-4667-82AA-163EAFF22898}" type="pres">
      <dgm:prSet presAssocID="{2269C6DB-C4E4-42F6-BC21-EC7352C49649}" presName="desTx" presStyleLbl="alignAccFollowNode1" presStyleIdx="0" presStyleCnt="3">
        <dgm:presLayoutVars>
          <dgm:bulletEnabled val="1"/>
        </dgm:presLayoutVars>
      </dgm:prSet>
      <dgm:spPr/>
    </dgm:pt>
    <dgm:pt modelId="{2E553BD4-F0C0-4F5F-B5F6-5D5D2C900D75}" type="pres">
      <dgm:prSet presAssocID="{D9E7530F-856D-4748-BAF4-9CA6513A5B22}" presName="space" presStyleCnt="0"/>
      <dgm:spPr/>
    </dgm:pt>
    <dgm:pt modelId="{F530BA3C-4596-4681-AB3A-18B94FE77ADF}" type="pres">
      <dgm:prSet presAssocID="{7920896B-462F-4C2F-9B20-F61A8CCD2AB9}" presName="composite" presStyleCnt="0"/>
      <dgm:spPr/>
    </dgm:pt>
    <dgm:pt modelId="{100E330A-7BC0-4795-BD84-742A67F644E7}" type="pres">
      <dgm:prSet presAssocID="{7920896B-462F-4C2F-9B20-F61A8CCD2AB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F0115A9-B9DB-4407-B625-851C40FEB87F}" type="pres">
      <dgm:prSet presAssocID="{7920896B-462F-4C2F-9B20-F61A8CCD2AB9}" presName="desTx" presStyleLbl="alignAccFollowNode1" presStyleIdx="1" presStyleCnt="3">
        <dgm:presLayoutVars>
          <dgm:bulletEnabled val="1"/>
        </dgm:presLayoutVars>
      </dgm:prSet>
      <dgm:spPr/>
    </dgm:pt>
    <dgm:pt modelId="{47CA0AFB-5619-4A04-B613-090A6F017547}" type="pres">
      <dgm:prSet presAssocID="{0D1476AC-897D-48C1-B250-068A2554F929}" presName="space" presStyleCnt="0"/>
      <dgm:spPr/>
    </dgm:pt>
    <dgm:pt modelId="{332603B2-7F39-4657-9930-B833062B2ADA}" type="pres">
      <dgm:prSet presAssocID="{AD3A1FDD-9E92-481B-B8E0-389145A59917}" presName="composite" presStyleCnt="0"/>
      <dgm:spPr/>
    </dgm:pt>
    <dgm:pt modelId="{47B4D8B1-68C6-40AD-B884-BA5FFF47CCC4}" type="pres">
      <dgm:prSet presAssocID="{AD3A1FDD-9E92-481B-B8E0-389145A5991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0B2FE00-1319-4ABD-A106-ECD224137F5C}" type="pres">
      <dgm:prSet presAssocID="{AD3A1FDD-9E92-481B-B8E0-389145A5991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9B40E06-1F37-4919-B5CB-0F49B09991CC}" type="presOf" srcId="{13902874-ED0E-4399-8CB7-96AB74E57BD2}" destId="{9F0115A9-B9DB-4407-B625-851C40FEB87F}" srcOrd="0" destOrd="8" presId="urn:microsoft.com/office/officeart/2005/8/layout/hList1"/>
    <dgm:cxn modelId="{04D90607-8C7F-4936-9B28-45E07C01115E}" srcId="{7920896B-462F-4C2F-9B20-F61A8CCD2AB9}" destId="{0E8AC99E-EC9D-422E-963A-72170C896ED6}" srcOrd="3" destOrd="0" parTransId="{AA5D972B-3B4C-4D4B-9E86-F3D8313D39CA}" sibTransId="{D992E603-8F58-4169-922E-03059EFD522B}"/>
    <dgm:cxn modelId="{93D2C309-76F5-471F-B0A5-D29BEF43E6EF}" srcId="{7920896B-462F-4C2F-9B20-F61A8CCD2AB9}" destId="{F068DBD8-B26C-4000-8AE5-C322A4A95034}" srcOrd="4" destOrd="0" parTransId="{2B0B3E81-D139-4486-861F-418B6C915D29}" sibTransId="{90711F14-61B8-4A75-9C35-A8F1B92D2B27}"/>
    <dgm:cxn modelId="{72B8890A-186A-43C1-8D79-DE509EF37B75}" srcId="{7920896B-462F-4C2F-9B20-F61A8CCD2AB9}" destId="{5B9B523F-4B9B-4088-B68C-1B14677E82EA}" srcOrd="5" destOrd="0" parTransId="{BE589B61-E6FD-4956-9067-CF8B3BF3B616}" sibTransId="{58D0185B-048B-49CC-A585-835E522DEFFE}"/>
    <dgm:cxn modelId="{B85B2010-1A13-45E3-820A-1F3163F372ED}" type="presOf" srcId="{ECA085F4-04F0-4AC5-82E7-548506501441}" destId="{60B20CA7-26CB-44D2-9095-955FDD606D21}" srcOrd="0" destOrd="0" presId="urn:microsoft.com/office/officeart/2005/8/layout/hList1"/>
    <dgm:cxn modelId="{79951714-A3F9-43EA-8573-EB4EE47E10B3}" type="presOf" srcId="{5B1EB4D1-3A80-4664-8E64-1656526D5D35}" destId="{BDCBFCFB-3800-4667-82AA-163EAFF22898}" srcOrd="0" destOrd="1" presId="urn:microsoft.com/office/officeart/2005/8/layout/hList1"/>
    <dgm:cxn modelId="{13DCF225-39D3-45FA-A630-E7C9602B11C4}" type="presOf" srcId="{F70C1EC8-EC2B-4496-BD74-4472233FA455}" destId="{60B2FE00-1319-4ABD-A106-ECD224137F5C}" srcOrd="0" destOrd="0" presId="urn:microsoft.com/office/officeart/2005/8/layout/hList1"/>
    <dgm:cxn modelId="{367A9A26-A350-4A81-ADF3-32BD1614A441}" srcId="{AD3A1FDD-9E92-481B-B8E0-389145A59917}" destId="{F70C1EC8-EC2B-4496-BD74-4472233FA455}" srcOrd="0" destOrd="0" parTransId="{24F549DD-1496-419F-99B6-04EF45B12552}" sibTransId="{641E5C8E-ECE6-41DC-87D6-85E7FDE1A77B}"/>
    <dgm:cxn modelId="{93B86B2D-0920-4416-A5F4-5020128EFF95}" type="presOf" srcId="{F068DBD8-B26C-4000-8AE5-C322A4A95034}" destId="{9F0115A9-B9DB-4407-B625-851C40FEB87F}" srcOrd="0" destOrd="4" presId="urn:microsoft.com/office/officeart/2005/8/layout/hList1"/>
    <dgm:cxn modelId="{171FDE2D-3CF8-4FCC-BEDF-03A8038FF299}" srcId="{AD3A1FDD-9E92-481B-B8E0-389145A59917}" destId="{EE0C6449-D0B7-447A-BAB4-252EFA6F0C84}" srcOrd="4" destOrd="0" parTransId="{38B5F913-9D63-4ECB-B221-C92B67B60911}" sibTransId="{1C489AA4-7549-4337-8DDD-DE8F08528CB9}"/>
    <dgm:cxn modelId="{5F114B40-A642-4547-9EF5-4EFC15D9E98B}" type="presOf" srcId="{D9BE9D20-9BD4-4A80-9A00-13A579F5D6AF}" destId="{60B2FE00-1319-4ABD-A106-ECD224137F5C}" srcOrd="0" destOrd="2" presId="urn:microsoft.com/office/officeart/2005/8/layout/hList1"/>
    <dgm:cxn modelId="{77BE275C-83C5-4E5A-8B03-AE3A03FED8F0}" type="presOf" srcId="{7920896B-462F-4C2F-9B20-F61A8CCD2AB9}" destId="{100E330A-7BC0-4795-BD84-742A67F644E7}" srcOrd="0" destOrd="0" presId="urn:microsoft.com/office/officeart/2005/8/layout/hList1"/>
    <dgm:cxn modelId="{798A286A-6B10-4416-9DF8-3E77B09CCBE3}" srcId="{AD3A1FDD-9E92-481B-B8E0-389145A59917}" destId="{8306197D-7B11-41DD-AEDE-0C0543F2B079}" srcOrd="1" destOrd="0" parTransId="{0748C24F-B0CB-4A69-A1A0-FEDC31082558}" sibTransId="{70304779-AE7E-4C46-8BC5-A7CFEFEFE140}"/>
    <dgm:cxn modelId="{4C8D126B-2DDC-40D8-843B-A605C55A6769}" srcId="{2269C6DB-C4E4-42F6-BC21-EC7352C49649}" destId="{CA3A4C57-9438-4C08-831F-1509EEA15D42}" srcOrd="2" destOrd="0" parTransId="{6CD9CEB5-4E55-473A-BD23-E0EB7E27AC47}" sibTransId="{06A20EBF-F6B1-4B32-8057-302EADF9EC29}"/>
    <dgm:cxn modelId="{768AFE50-E0C1-4908-8795-E4B65D1D175C}" type="presOf" srcId="{EE0C6449-D0B7-447A-BAB4-252EFA6F0C84}" destId="{60B2FE00-1319-4ABD-A106-ECD224137F5C}" srcOrd="0" destOrd="4" presId="urn:microsoft.com/office/officeart/2005/8/layout/hList1"/>
    <dgm:cxn modelId="{E4B86657-95DB-458D-AC6C-FFB569372E0B}" type="presOf" srcId="{0E8AC99E-EC9D-422E-963A-72170C896ED6}" destId="{9F0115A9-B9DB-4407-B625-851C40FEB87F}" srcOrd="0" destOrd="3" presId="urn:microsoft.com/office/officeart/2005/8/layout/hList1"/>
    <dgm:cxn modelId="{AF10835A-EE6D-4057-B6A0-34475867E845}" type="presOf" srcId="{E004FE9A-F52C-451A-9600-8B960F9AD82B}" destId="{60B2FE00-1319-4ABD-A106-ECD224137F5C}" srcOrd="0" destOrd="3" presId="urn:microsoft.com/office/officeart/2005/8/layout/hList1"/>
    <dgm:cxn modelId="{648AFB7F-EDB3-4294-97DA-C8FD2EC601B7}" type="presOf" srcId="{A3C5B8A7-7385-4DDA-A956-67BEA80CA03B}" destId="{9F0115A9-B9DB-4407-B625-851C40FEB87F}" srcOrd="0" destOrd="2" presId="urn:microsoft.com/office/officeart/2005/8/layout/hList1"/>
    <dgm:cxn modelId="{A98C4986-AA32-41E4-B161-1694BE5AD38F}" srcId="{ECA085F4-04F0-4AC5-82E7-548506501441}" destId="{2269C6DB-C4E4-42F6-BC21-EC7352C49649}" srcOrd="0" destOrd="0" parTransId="{33715EDA-4F1B-40D9-885C-A6877004D539}" sibTransId="{D9E7530F-856D-4748-BAF4-9CA6513A5B22}"/>
    <dgm:cxn modelId="{F82C7D88-75F8-4012-A188-C59752C85B9F}" srcId="{7920896B-462F-4C2F-9B20-F61A8CCD2AB9}" destId="{A3C5B8A7-7385-4DDA-A956-67BEA80CA03B}" srcOrd="2" destOrd="0" parTransId="{66E09A5F-B55D-485A-83CD-1EB6011CF0F3}" sibTransId="{4E82023B-118D-46EA-87BF-28EB8D1574F9}"/>
    <dgm:cxn modelId="{43FDC791-F241-43F2-9055-F91BC8227CCD}" srcId="{AD3A1FDD-9E92-481B-B8E0-389145A59917}" destId="{D9BE9D20-9BD4-4A80-9A00-13A579F5D6AF}" srcOrd="2" destOrd="0" parTransId="{5D32D49C-EAA6-45C9-B9DD-AB5E60EC54DB}" sibTransId="{6C0384EB-FCB2-457C-A9EA-EC2CF5CE11C2}"/>
    <dgm:cxn modelId="{3CB14393-178F-42E8-9AD1-39F033107608}" srcId="{ECA085F4-04F0-4AC5-82E7-548506501441}" destId="{AD3A1FDD-9E92-481B-B8E0-389145A59917}" srcOrd="2" destOrd="0" parTransId="{3D6BEDE1-A826-47F8-BC01-85C006AE23D0}" sibTransId="{5ED75284-A52A-4336-99A8-45449ECA405D}"/>
    <dgm:cxn modelId="{0304BB94-DEDA-4966-8998-3E75B4CEE750}" srcId="{7920896B-462F-4C2F-9B20-F61A8CCD2AB9}" destId="{DDB7DB05-6F23-417C-8EA0-48E73243597D}" srcOrd="6" destOrd="0" parTransId="{2DB98A08-8DBD-410E-AAE2-50F47A59CADB}" sibTransId="{77CA662B-5E4F-4E4B-9B5F-5B3AFD90455B}"/>
    <dgm:cxn modelId="{12834995-66BF-4443-99DD-1D61AF0EB712}" srcId="{7920896B-462F-4C2F-9B20-F61A8CCD2AB9}" destId="{CB6B7C87-4868-4D46-A369-93784268F27A}" srcOrd="7" destOrd="0" parTransId="{3AA3A6DE-37D7-41E2-942C-24852C2F7892}" sibTransId="{EDE96DCD-D4F5-4345-B62F-072E30FBD0E5}"/>
    <dgm:cxn modelId="{7AFE6197-A9AA-44EF-96A8-D28069EFCE4C}" type="presOf" srcId="{CB6B7C87-4868-4D46-A369-93784268F27A}" destId="{9F0115A9-B9DB-4407-B625-851C40FEB87F}" srcOrd="0" destOrd="7" presId="urn:microsoft.com/office/officeart/2005/8/layout/hList1"/>
    <dgm:cxn modelId="{8A074DA3-DCF0-4436-A6D9-201869D1A47B}" type="presOf" srcId="{8306197D-7B11-41DD-AEDE-0C0543F2B079}" destId="{60B2FE00-1319-4ABD-A106-ECD224137F5C}" srcOrd="0" destOrd="1" presId="urn:microsoft.com/office/officeart/2005/8/layout/hList1"/>
    <dgm:cxn modelId="{A764C6B0-BA17-4DF6-B089-1C7D3D5E2392}" type="presOf" srcId="{AD3A1FDD-9E92-481B-B8E0-389145A59917}" destId="{47B4D8B1-68C6-40AD-B884-BA5FFF47CCC4}" srcOrd="0" destOrd="0" presId="urn:microsoft.com/office/officeart/2005/8/layout/hList1"/>
    <dgm:cxn modelId="{329945B3-2AA4-499F-8B7B-3273DA60EB11}" srcId="{2269C6DB-C4E4-42F6-BC21-EC7352C49649}" destId="{5B1EB4D1-3A80-4664-8E64-1656526D5D35}" srcOrd="1" destOrd="0" parTransId="{C1247078-7C03-443C-A5DF-39053A2DB16B}" sibTransId="{FCB253F5-7707-4B86-9366-8AA28FC3907A}"/>
    <dgm:cxn modelId="{2A8579B4-2384-4F11-A499-5D7CEEF25387}" type="presOf" srcId="{E20BB7AD-C309-46FA-9EF3-2E07DECE018B}" destId="{BDCBFCFB-3800-4667-82AA-163EAFF22898}" srcOrd="0" destOrd="0" presId="urn:microsoft.com/office/officeart/2005/8/layout/hList1"/>
    <dgm:cxn modelId="{848ED5B7-BF20-464D-95FA-37CF48810791}" srcId="{ECA085F4-04F0-4AC5-82E7-548506501441}" destId="{7920896B-462F-4C2F-9B20-F61A8CCD2AB9}" srcOrd="1" destOrd="0" parTransId="{E16F747B-20D9-4E67-9A67-EE66B0AAAF42}" sibTransId="{0D1476AC-897D-48C1-B250-068A2554F929}"/>
    <dgm:cxn modelId="{2137EBBC-F1A2-4703-A153-5A5A42E64DEE}" srcId="{2269C6DB-C4E4-42F6-BC21-EC7352C49649}" destId="{E20BB7AD-C309-46FA-9EF3-2E07DECE018B}" srcOrd="0" destOrd="0" parTransId="{54EEDF20-03C2-46E6-AB0B-46DD408F5927}" sibTransId="{FE5E1D97-A2CC-46B3-82C0-73FBE9472088}"/>
    <dgm:cxn modelId="{A8D743C1-EED3-4FF3-8112-C871ED7E6D85}" srcId="{7920896B-462F-4C2F-9B20-F61A8CCD2AB9}" destId="{13902874-ED0E-4399-8CB7-96AB74E57BD2}" srcOrd="8" destOrd="0" parTransId="{7C356684-5D09-4C99-A58E-04AED9080B56}" sibTransId="{88CDCCB4-3F38-414C-968B-AD5E14B56F77}"/>
    <dgm:cxn modelId="{0FAAF4C6-9767-4DE9-98EA-D80012CF0549}" type="presOf" srcId="{DDB7DB05-6F23-417C-8EA0-48E73243597D}" destId="{9F0115A9-B9DB-4407-B625-851C40FEB87F}" srcOrd="0" destOrd="6" presId="urn:microsoft.com/office/officeart/2005/8/layout/hList1"/>
    <dgm:cxn modelId="{0E81A4CC-2A29-46DB-8101-B0C08FDA1570}" type="presOf" srcId="{C44EFA25-67BA-4398-ABFA-334EE1E39662}" destId="{9F0115A9-B9DB-4407-B625-851C40FEB87F}" srcOrd="0" destOrd="1" presId="urn:microsoft.com/office/officeart/2005/8/layout/hList1"/>
    <dgm:cxn modelId="{EBC7BDD3-E1EA-406A-ACC2-5AF2B123AD1D}" type="presOf" srcId="{5B9B523F-4B9B-4088-B68C-1B14677E82EA}" destId="{9F0115A9-B9DB-4407-B625-851C40FEB87F}" srcOrd="0" destOrd="5" presId="urn:microsoft.com/office/officeart/2005/8/layout/hList1"/>
    <dgm:cxn modelId="{9FA6ECDC-7D85-4E65-AA04-6FA64C576482}" srcId="{7920896B-462F-4C2F-9B20-F61A8CCD2AB9}" destId="{C44EFA25-67BA-4398-ABFA-334EE1E39662}" srcOrd="1" destOrd="0" parTransId="{0D16AE9E-F7DB-42C3-A193-292950E3B83D}" sibTransId="{0B4151CC-69B5-4B4C-A36E-C125848D2321}"/>
    <dgm:cxn modelId="{C45295E9-24E7-46A5-9AAB-F061B4B0F7A8}" type="presOf" srcId="{E836BCA0-EF71-443A-838B-18837A9A14F7}" destId="{9F0115A9-B9DB-4407-B625-851C40FEB87F}" srcOrd="0" destOrd="0" presId="urn:microsoft.com/office/officeart/2005/8/layout/hList1"/>
    <dgm:cxn modelId="{317C0DF0-66A1-4B99-93E9-10B39D7BB3A5}" type="presOf" srcId="{2269C6DB-C4E4-42F6-BC21-EC7352C49649}" destId="{7C7FEC65-1004-44FA-8C26-E581FAA178C5}" srcOrd="0" destOrd="0" presId="urn:microsoft.com/office/officeart/2005/8/layout/hList1"/>
    <dgm:cxn modelId="{17DA84F4-C175-436E-A3F7-DD8FF6A82289}" srcId="{AD3A1FDD-9E92-481B-B8E0-389145A59917}" destId="{E004FE9A-F52C-451A-9600-8B960F9AD82B}" srcOrd="3" destOrd="0" parTransId="{3CD12947-0A4B-4B0D-BCD8-705E1D51BDD4}" sibTransId="{87AAB928-4027-46F6-9FD6-7A0544EA19FD}"/>
    <dgm:cxn modelId="{CCE70AF7-6B69-4526-8527-3EC483CE20E9}" type="presOf" srcId="{CA3A4C57-9438-4C08-831F-1509EEA15D42}" destId="{BDCBFCFB-3800-4667-82AA-163EAFF22898}" srcOrd="0" destOrd="2" presId="urn:microsoft.com/office/officeart/2005/8/layout/hList1"/>
    <dgm:cxn modelId="{0766F5FC-B259-4618-ADB1-DB9EE0062ACC}" srcId="{7920896B-462F-4C2F-9B20-F61A8CCD2AB9}" destId="{E836BCA0-EF71-443A-838B-18837A9A14F7}" srcOrd="0" destOrd="0" parTransId="{E064479F-01AA-4010-9AA6-78BCEDD2BDE0}" sibTransId="{586D4795-1B7B-43F4-83D0-149A890361DD}"/>
    <dgm:cxn modelId="{A5AD6ED3-9557-4FA4-9C35-8436860550CF}" type="presParOf" srcId="{60B20CA7-26CB-44D2-9095-955FDD606D21}" destId="{CB095280-5080-4854-B350-5D07703D33FA}" srcOrd="0" destOrd="0" presId="urn:microsoft.com/office/officeart/2005/8/layout/hList1"/>
    <dgm:cxn modelId="{04AE2CA4-40AF-4484-A9CF-3B6CF556B780}" type="presParOf" srcId="{CB095280-5080-4854-B350-5D07703D33FA}" destId="{7C7FEC65-1004-44FA-8C26-E581FAA178C5}" srcOrd="0" destOrd="0" presId="urn:microsoft.com/office/officeart/2005/8/layout/hList1"/>
    <dgm:cxn modelId="{4C4B847C-235C-4B41-86CE-AE6EB75D8F9D}" type="presParOf" srcId="{CB095280-5080-4854-B350-5D07703D33FA}" destId="{BDCBFCFB-3800-4667-82AA-163EAFF22898}" srcOrd="1" destOrd="0" presId="urn:microsoft.com/office/officeart/2005/8/layout/hList1"/>
    <dgm:cxn modelId="{C9A7B1E4-C40A-465D-A6F3-F74533171E74}" type="presParOf" srcId="{60B20CA7-26CB-44D2-9095-955FDD606D21}" destId="{2E553BD4-F0C0-4F5F-B5F6-5D5D2C900D75}" srcOrd="1" destOrd="0" presId="urn:microsoft.com/office/officeart/2005/8/layout/hList1"/>
    <dgm:cxn modelId="{58DD58D2-E6F0-467E-9E46-4B08BAD5FC56}" type="presParOf" srcId="{60B20CA7-26CB-44D2-9095-955FDD606D21}" destId="{F530BA3C-4596-4681-AB3A-18B94FE77ADF}" srcOrd="2" destOrd="0" presId="urn:microsoft.com/office/officeart/2005/8/layout/hList1"/>
    <dgm:cxn modelId="{489BC3A1-F201-497C-875B-991A630282FD}" type="presParOf" srcId="{F530BA3C-4596-4681-AB3A-18B94FE77ADF}" destId="{100E330A-7BC0-4795-BD84-742A67F644E7}" srcOrd="0" destOrd="0" presId="urn:microsoft.com/office/officeart/2005/8/layout/hList1"/>
    <dgm:cxn modelId="{E985DF23-2F2E-451F-9CF7-298DAF64F193}" type="presParOf" srcId="{F530BA3C-4596-4681-AB3A-18B94FE77ADF}" destId="{9F0115A9-B9DB-4407-B625-851C40FEB87F}" srcOrd="1" destOrd="0" presId="urn:microsoft.com/office/officeart/2005/8/layout/hList1"/>
    <dgm:cxn modelId="{18F8A303-82EA-40BA-A22B-4271C2E388C7}" type="presParOf" srcId="{60B20CA7-26CB-44D2-9095-955FDD606D21}" destId="{47CA0AFB-5619-4A04-B613-090A6F017547}" srcOrd="3" destOrd="0" presId="urn:microsoft.com/office/officeart/2005/8/layout/hList1"/>
    <dgm:cxn modelId="{BAFD4A1C-D625-46DD-89CF-7C5108DEE6AE}" type="presParOf" srcId="{60B20CA7-26CB-44D2-9095-955FDD606D21}" destId="{332603B2-7F39-4657-9930-B833062B2ADA}" srcOrd="4" destOrd="0" presId="urn:microsoft.com/office/officeart/2005/8/layout/hList1"/>
    <dgm:cxn modelId="{84F2DC9A-34DE-4B11-BA48-F0C7E5DCEE6C}" type="presParOf" srcId="{332603B2-7F39-4657-9930-B833062B2ADA}" destId="{47B4D8B1-68C6-40AD-B884-BA5FFF47CCC4}" srcOrd="0" destOrd="0" presId="urn:microsoft.com/office/officeart/2005/8/layout/hList1"/>
    <dgm:cxn modelId="{88C788EE-660C-4B6F-9AF7-DF38C3300925}" type="presParOf" srcId="{332603B2-7F39-4657-9930-B833062B2ADA}" destId="{60B2FE00-1319-4ABD-A106-ECD224137F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FEC65-1004-44FA-8C26-E581FAA178C5}">
      <dsp:nvSpPr>
        <dsp:cNvPr id="0" name=""/>
        <dsp:cNvSpPr/>
      </dsp:nvSpPr>
      <dsp:spPr>
        <a:xfrm>
          <a:off x="2407" y="167747"/>
          <a:ext cx="2347573" cy="518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kern="1200" dirty="0"/>
            <a:t>Duties</a:t>
          </a:r>
          <a:endParaRPr lang="zh-TW" altLang="en-US" sz="1800" kern="1200" dirty="0"/>
        </a:p>
      </dsp:txBody>
      <dsp:txXfrm>
        <a:off x="2407" y="167747"/>
        <a:ext cx="2347573" cy="518400"/>
      </dsp:txXfrm>
    </dsp:sp>
    <dsp:sp modelId="{BDCBFCFB-3800-4667-82AA-163EAFF22898}">
      <dsp:nvSpPr>
        <dsp:cNvPr id="0" name=""/>
        <dsp:cNvSpPr/>
      </dsp:nvSpPr>
      <dsp:spPr>
        <a:xfrm>
          <a:off x="2407" y="686147"/>
          <a:ext cx="2347573" cy="321010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To support professional staff in service delivery, including groups and programs, outreaching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To provide administrative support to the unit</a:t>
          </a:r>
          <a:endParaRPr lang="zh-TW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To support in ad hoc duties assigned</a:t>
          </a:r>
          <a:endParaRPr lang="zh-HK" altLang="en-US" sz="1800" kern="1200" dirty="0"/>
        </a:p>
      </dsp:txBody>
      <dsp:txXfrm>
        <a:off x="2407" y="686147"/>
        <a:ext cx="2347573" cy="3210105"/>
      </dsp:txXfrm>
    </dsp:sp>
    <dsp:sp modelId="{100E330A-7BC0-4795-BD84-742A67F644E7}">
      <dsp:nvSpPr>
        <dsp:cNvPr id="0" name=""/>
        <dsp:cNvSpPr/>
      </dsp:nvSpPr>
      <dsp:spPr>
        <a:xfrm>
          <a:off x="2678641" y="167747"/>
          <a:ext cx="2347573" cy="518400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kern="1200" dirty="0"/>
            <a:t>Locations</a:t>
          </a:r>
          <a:endParaRPr lang="zh-TW" altLang="en-US" sz="1800" kern="1200" dirty="0"/>
        </a:p>
      </dsp:txBody>
      <dsp:txXfrm>
        <a:off x="2678641" y="167747"/>
        <a:ext cx="2347573" cy="518400"/>
      </dsp:txXfrm>
    </dsp:sp>
    <dsp:sp modelId="{9F0115A9-B9DB-4407-B625-851C40FEB87F}">
      <dsp:nvSpPr>
        <dsp:cNvPr id="0" name=""/>
        <dsp:cNvSpPr/>
      </dsp:nvSpPr>
      <dsp:spPr>
        <a:xfrm>
          <a:off x="2678641" y="686147"/>
          <a:ext cx="2347573" cy="3210105"/>
        </a:xfrm>
        <a:prstGeom prst="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Tuen</a:t>
          </a:r>
          <a:r>
            <a:rPr lang="en-US" sz="1800" kern="1200" dirty="0"/>
            <a:t> </a:t>
          </a:r>
          <a:r>
            <a:rPr lang="en-US" sz="1800" kern="1200" dirty="0" err="1"/>
            <a:t>Mun</a:t>
          </a:r>
          <a:r>
            <a:rPr lang="en-US" sz="1800" kern="1200" dirty="0"/>
            <a:t>,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Tin Shui Wai,</a:t>
          </a:r>
          <a:endParaRPr lang="zh-TW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Wong Tai Sin,</a:t>
          </a:r>
          <a:endParaRPr lang="zh-TW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Yau Tsim Mong,</a:t>
          </a:r>
          <a:endParaRPr lang="zh-TW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Kwai Chung,</a:t>
          </a:r>
          <a:endParaRPr lang="zh-TW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Ap Lei Chau,</a:t>
          </a:r>
          <a:endParaRPr lang="zh-TW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Shek Pai Wan,</a:t>
          </a:r>
          <a:endParaRPr lang="zh-TW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Shatin,</a:t>
          </a:r>
          <a:endParaRPr lang="zh-TW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Island</a:t>
          </a:r>
          <a:endParaRPr lang="zh-HK" altLang="en-US" sz="1800" kern="1200" dirty="0"/>
        </a:p>
      </dsp:txBody>
      <dsp:txXfrm>
        <a:off x="2678641" y="686147"/>
        <a:ext cx="2347573" cy="3210105"/>
      </dsp:txXfrm>
    </dsp:sp>
    <dsp:sp modelId="{47B4D8B1-68C6-40AD-B884-BA5FFF47CCC4}">
      <dsp:nvSpPr>
        <dsp:cNvPr id="0" name=""/>
        <dsp:cNvSpPr/>
      </dsp:nvSpPr>
      <dsp:spPr>
        <a:xfrm>
          <a:off x="5354874" y="167747"/>
          <a:ext cx="2347573" cy="51840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kern="1200" dirty="0"/>
            <a:t>Service Units</a:t>
          </a:r>
          <a:endParaRPr lang="zh-TW" altLang="en-US" sz="1800" kern="1200" dirty="0"/>
        </a:p>
      </dsp:txBody>
      <dsp:txXfrm>
        <a:off x="5354874" y="167747"/>
        <a:ext cx="2347573" cy="518400"/>
      </dsp:txXfrm>
    </dsp:sp>
    <dsp:sp modelId="{60B2FE00-1319-4ABD-A106-ECD224137F5C}">
      <dsp:nvSpPr>
        <dsp:cNvPr id="0" name=""/>
        <dsp:cNvSpPr/>
      </dsp:nvSpPr>
      <dsp:spPr>
        <a:xfrm>
          <a:off x="5354874" y="686147"/>
          <a:ext cx="2347573" cy="3210105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Integrated Community Centre for Mental Wellness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Mobile Van Project</a:t>
          </a:r>
          <a:endParaRPr lang="zh-TW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Halfway Houses</a:t>
          </a:r>
          <a:endParaRPr lang="zh-TW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Self-supported Hostel</a:t>
          </a:r>
          <a:endParaRPr lang="zh-TW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Sheltered Workshops/ Integrated Work </a:t>
          </a:r>
          <a:r>
            <a:rPr lang="en-US" sz="1800" kern="1200" dirty="0" err="1"/>
            <a:t>Centres</a:t>
          </a:r>
          <a:endParaRPr lang="zh-HK" altLang="en-US" sz="1800" kern="1200" dirty="0"/>
        </a:p>
      </dsp:txBody>
      <dsp:txXfrm>
        <a:off x="5354874" y="686147"/>
        <a:ext cx="2347573" cy="3210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CE5DB0F6-0EBE-D340-A265-CB89C0E147F2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862E7B58-D186-8741-A018-664BDEF07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266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xfrm>
            <a:off x="906357" y="4715908"/>
            <a:ext cx="4984962" cy="4467701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12593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5110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9166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22502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1417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2286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Front Cov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73137" y="2789321"/>
            <a:ext cx="7199315" cy="63967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200" b="1" i="0" spc="-50">
                <a:solidFill>
                  <a:srgbClr val="FFFFFF"/>
                </a:solidFill>
                <a:latin typeface="Arial"/>
                <a:ea typeface="微軟正黑體"/>
                <a:cs typeface="Gen Jyuu GothicX Bold"/>
                <a:sym typeface="Gen Jyuu GothicX Bold"/>
              </a:defRPr>
            </a:lvl1pPr>
          </a:lstStyle>
          <a:p>
            <a:r>
              <a:rPr lang="zh-TW" altLang="en-US" dirty="0"/>
              <a:t>封面標題</a:t>
            </a:r>
            <a:r>
              <a:rPr lang="en-US" altLang="zh-TW" dirty="0"/>
              <a:t> Cover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973137" y="3437606"/>
            <a:ext cx="7199315" cy="175260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>
                <a:solidFill>
                  <a:srgbClr val="FFFFFF"/>
                </a:solidFill>
                <a:latin typeface="Arial"/>
                <a:ea typeface="微軟正黑體"/>
                <a:cs typeface="Gen Jyuu GothicX Medium"/>
                <a:sym typeface="Gen Jyuu GothicX Medium"/>
              </a:defRPr>
            </a:lvl1pPr>
            <a:lvl2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2pPr>
            <a:lvl3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3pPr>
            <a:lvl4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4pPr>
            <a:lvl5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5pPr>
          </a:lstStyle>
          <a:p>
            <a:r>
              <a:rPr lang="zh-TW" altLang="en-US" dirty="0"/>
              <a:t>副標題</a:t>
            </a:r>
            <a:r>
              <a:rPr lang="en-US" altLang="zh-TW" dirty="0"/>
              <a:t> / </a:t>
            </a:r>
            <a:r>
              <a:rPr lang="zh-TW" altLang="en-US" dirty="0"/>
              <a:t>作者</a:t>
            </a:r>
            <a:r>
              <a:rPr lang="en-US" altLang="zh-TW" dirty="0"/>
              <a:t> / </a:t>
            </a:r>
            <a:r>
              <a:rPr lang="zh-TW" altLang="en-US" dirty="0"/>
              <a:t>日期</a:t>
            </a:r>
            <a:endParaRPr lang="en-US" altLang="zh-TW" dirty="0"/>
          </a:p>
          <a:p>
            <a:r>
              <a:rPr lang="en-US" altLang="ja-JP" dirty="0"/>
              <a:t>Subtitle / Writer /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06210" y="1584000"/>
            <a:ext cx="8137727" cy="0"/>
          </a:xfrm>
          <a:prstGeom prst="line">
            <a:avLst/>
          </a:prstGeom>
          <a:noFill/>
          <a:ln w="15240" cap="flat">
            <a:solidFill>
              <a:srgbClr val="50B9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/>
          <p:cNvCxnSpPr/>
          <p:nvPr userDrawn="1"/>
        </p:nvCxnSpPr>
        <p:spPr>
          <a:xfrm>
            <a:off x="506210" y="6444000"/>
            <a:ext cx="8137727" cy="0"/>
          </a:xfrm>
          <a:prstGeom prst="line">
            <a:avLst/>
          </a:prstGeom>
          <a:noFill/>
          <a:ln w="15240" cap="flat">
            <a:solidFill>
              <a:srgbClr val="50B9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07599" y="1908000"/>
            <a:ext cx="8136337" cy="201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52000" indent="-252000" algn="l" eaLnBrk="1" fontAlgn="t" latinLnBrk="0">
              <a:lnSpc>
                <a:spcPts val="3000"/>
              </a:lnSpc>
              <a:spcBef>
                <a:spcPts val="1300"/>
              </a:spcBef>
              <a:spcAft>
                <a:spcPts val="0"/>
              </a:spcAft>
              <a:buSzPct val="75000"/>
              <a:buFont typeface="Arial"/>
              <a:buChar char="•"/>
              <a:defRPr sz="2400" u="none" strike="noStrike" kern="1200" spc="-20" baseline="0">
                <a:solidFill>
                  <a:srgbClr val="646464"/>
                </a:solidFill>
                <a:latin typeface="Arial"/>
                <a:ea typeface="微軟正黑體"/>
                <a:cs typeface="Gen Jyuu GothicX Medium"/>
                <a:sym typeface="Gen Jyuu GothicX Medium"/>
              </a:defRPr>
            </a:lvl1pPr>
            <a:lvl2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2pPr>
            <a:lvl3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3pPr>
            <a:lvl4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4pPr>
            <a:lvl5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5pPr>
          </a:lstStyle>
          <a:p>
            <a:r>
              <a:rPr lang="en-US" altLang="zh-TW" dirty="0"/>
              <a:t>Body Text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half" idx="14" hasCustomPrompt="1"/>
          </p:nvPr>
        </p:nvSpPr>
        <p:spPr>
          <a:xfrm>
            <a:off x="4669199" y="4098809"/>
            <a:ext cx="1890000" cy="1854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646464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r>
              <a:rPr lang="en-US" altLang="zh-TW" dirty="0"/>
              <a:t>Image</a:t>
            </a:r>
            <a:endParaRPr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half" idx="15" hasCustomPrompt="1"/>
          </p:nvPr>
        </p:nvSpPr>
        <p:spPr>
          <a:xfrm>
            <a:off x="6742746" y="4098809"/>
            <a:ext cx="1890000" cy="1854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646464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r>
              <a:rPr lang="en-US" altLang="zh-TW" dirty="0"/>
              <a:t>Image</a:t>
            </a:r>
            <a:endParaRPr dirty="0"/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7" hasCustomPrompt="1"/>
          </p:nvPr>
        </p:nvSpPr>
        <p:spPr>
          <a:xfrm>
            <a:off x="4669537" y="6029999"/>
            <a:ext cx="1889662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eaLnBrk="1" fontAlgn="t" latinLnBrk="0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SzPct val="75000"/>
              <a:buFontTx/>
              <a:buNone/>
              <a:defRPr sz="1000" u="none" strike="noStrike" spc="-20" baseline="0">
                <a:solidFill>
                  <a:srgbClr val="646464"/>
                </a:solidFill>
                <a:latin typeface="Arial"/>
                <a:ea typeface="微軟正黑體"/>
                <a:cs typeface="Gen Jyuu GothicX Medium"/>
                <a:sym typeface="Gen Jyuu GothicX Medium"/>
              </a:defRPr>
            </a:lvl1pPr>
            <a:lvl2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2pPr>
            <a:lvl3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3pPr>
            <a:lvl4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4pPr>
            <a:lvl5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5pPr>
          </a:lstStyle>
          <a:p>
            <a:r>
              <a:rPr lang="en-US" altLang="zh-TW" dirty="0"/>
              <a:t>Caption 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half" idx="18" hasCustomPrompt="1"/>
          </p:nvPr>
        </p:nvSpPr>
        <p:spPr>
          <a:xfrm>
            <a:off x="6742745" y="6029999"/>
            <a:ext cx="1901192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eaLnBrk="1" fontAlgn="t" latinLnBrk="0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SzPct val="75000"/>
              <a:buFontTx/>
              <a:buNone/>
              <a:defRPr sz="1000" u="none" strike="noStrike" spc="-20" baseline="0">
                <a:solidFill>
                  <a:srgbClr val="646464"/>
                </a:solidFill>
                <a:latin typeface="Arial"/>
                <a:ea typeface="微軟正黑體"/>
                <a:cs typeface="Gen Jyuu GothicX Medium"/>
                <a:sym typeface="Gen Jyuu GothicX Medium"/>
              </a:defRPr>
            </a:lvl1pPr>
            <a:lvl2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2pPr>
            <a:lvl3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3pPr>
            <a:lvl4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4pPr>
            <a:lvl5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5pPr>
          </a:lstStyle>
          <a:p>
            <a:r>
              <a:rPr lang="en-US" altLang="zh-TW" dirty="0"/>
              <a:t>Caption 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half" idx="13" hasCustomPrompt="1"/>
          </p:nvPr>
        </p:nvSpPr>
        <p:spPr>
          <a:xfrm>
            <a:off x="510867" y="4106009"/>
            <a:ext cx="3974737" cy="1846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646464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r>
              <a:rPr lang="en-US" altLang="zh-TW" dirty="0"/>
              <a:t>Image</a:t>
            </a:r>
            <a:endParaRPr dirty="0"/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half" idx="16" hasCustomPrompt="1"/>
          </p:nvPr>
        </p:nvSpPr>
        <p:spPr>
          <a:xfrm>
            <a:off x="511205" y="6032008"/>
            <a:ext cx="3974400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eaLnBrk="1" fontAlgn="t" latinLnBrk="0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SzPct val="75000"/>
              <a:buFontTx/>
              <a:buNone/>
              <a:defRPr sz="1000" u="none" strike="noStrike" spc="-20" baseline="0">
                <a:solidFill>
                  <a:srgbClr val="646464"/>
                </a:solidFill>
                <a:latin typeface="Arial"/>
                <a:ea typeface="微軟正黑體"/>
                <a:cs typeface="Gen Jyuu GothicX Medium"/>
                <a:sym typeface="Gen Jyuu GothicX Medium"/>
              </a:defRPr>
            </a:lvl1pPr>
            <a:lvl2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2pPr>
            <a:lvl3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3pPr>
            <a:lvl4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4pPr>
            <a:lvl5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5pPr>
          </a:lstStyle>
          <a:p>
            <a:r>
              <a:rPr lang="en-US" altLang="zh-TW" dirty="0"/>
              <a:t>Caption 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83937" y="6490800"/>
            <a:ext cx="360000" cy="144000"/>
          </a:xfrm>
          <a:prstGeom prst="rect">
            <a:avLst/>
          </a:prstGeom>
        </p:spPr>
        <p:txBody>
          <a:bodyPr tIns="0" rIns="0" bIns="0" anchor="t" anchorCtr="0">
            <a:noAutofit/>
          </a:bodyPr>
          <a:lstStyle>
            <a:lvl1pPr algn="r">
              <a:defRPr sz="750">
                <a:solidFill>
                  <a:srgbClr val="50B946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06209" y="504000"/>
            <a:ext cx="8137728" cy="1034784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algn="l" fontAlgn="t">
              <a:defRPr sz="3200" b="1" i="0" spc="-50">
                <a:solidFill>
                  <a:srgbClr val="50B946"/>
                </a:solidFill>
                <a:latin typeface="Arial"/>
                <a:ea typeface="微軟正黑體"/>
                <a:cs typeface="Gen Jyuu GothicX Bold"/>
                <a:sym typeface="Gen Jyuu GothicX Bold"/>
              </a:defRPr>
            </a:lvl1pPr>
          </a:lstStyle>
          <a:p>
            <a:r>
              <a:rPr lang="en-US" altLang="zh-TW" dirty="0"/>
              <a:t>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25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06210" y="1584000"/>
            <a:ext cx="8137727" cy="0"/>
          </a:xfrm>
          <a:prstGeom prst="line">
            <a:avLst/>
          </a:prstGeom>
          <a:noFill/>
          <a:ln w="15240" cap="flat">
            <a:solidFill>
              <a:srgbClr val="50B9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/>
          <p:cNvCxnSpPr/>
          <p:nvPr userDrawn="1"/>
        </p:nvCxnSpPr>
        <p:spPr>
          <a:xfrm>
            <a:off x="506210" y="6444000"/>
            <a:ext cx="8137727" cy="0"/>
          </a:xfrm>
          <a:prstGeom prst="line">
            <a:avLst/>
          </a:prstGeom>
          <a:noFill/>
          <a:ln w="15240" cap="flat">
            <a:solidFill>
              <a:srgbClr val="50B9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96409" y="1908000"/>
            <a:ext cx="3985591" cy="118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52000" indent="-252000" algn="l" eaLnBrk="1" fontAlgn="t" latinLnBrk="0">
              <a:lnSpc>
                <a:spcPts val="3000"/>
              </a:lnSpc>
              <a:spcBef>
                <a:spcPts val="1300"/>
              </a:spcBef>
              <a:spcAft>
                <a:spcPts val="0"/>
              </a:spcAft>
              <a:buSzPct val="75000"/>
              <a:buFont typeface="Arial"/>
              <a:buChar char="•"/>
              <a:defRPr sz="2400" u="none" strike="noStrike" kern="1200" spc="-20" baseline="0">
                <a:solidFill>
                  <a:srgbClr val="646464"/>
                </a:solidFill>
                <a:latin typeface="Arial"/>
                <a:ea typeface="微軟正黑體"/>
                <a:cs typeface="Gen Jyuu GothicX Medium"/>
                <a:sym typeface="Gen Jyuu GothicX Medium"/>
              </a:defRPr>
            </a:lvl1pPr>
            <a:lvl2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2pPr>
            <a:lvl3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3pPr>
            <a:lvl4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4pPr>
            <a:lvl5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5pPr>
          </a:lstStyle>
          <a:p>
            <a:r>
              <a:rPr lang="en-US" altLang="zh-TW" dirty="0"/>
              <a:t>Body Text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half" idx="14" hasCustomPrompt="1"/>
          </p:nvPr>
        </p:nvSpPr>
        <p:spPr>
          <a:xfrm>
            <a:off x="6742745" y="4716000"/>
            <a:ext cx="1890000" cy="1224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646464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r>
              <a:rPr lang="en-US" altLang="zh-TW" dirty="0"/>
              <a:t>Image</a:t>
            </a:r>
            <a:endParaRPr dirty="0"/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7" hasCustomPrompt="1"/>
          </p:nvPr>
        </p:nvSpPr>
        <p:spPr>
          <a:xfrm>
            <a:off x="4669537" y="6029999"/>
            <a:ext cx="1889662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eaLnBrk="1" fontAlgn="t" latinLnBrk="0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SzPct val="75000"/>
              <a:buFontTx/>
              <a:buNone/>
              <a:defRPr sz="1000" u="none" strike="noStrike" spc="-20" baseline="0">
                <a:solidFill>
                  <a:srgbClr val="646464"/>
                </a:solidFill>
                <a:latin typeface="Arial"/>
                <a:ea typeface="微軟正黑體"/>
                <a:cs typeface="Gen Jyuu GothicX Medium"/>
                <a:sym typeface="Gen Jyuu GothicX Medium"/>
              </a:defRPr>
            </a:lvl1pPr>
            <a:lvl2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2pPr>
            <a:lvl3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3pPr>
            <a:lvl4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4pPr>
            <a:lvl5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5pPr>
          </a:lstStyle>
          <a:p>
            <a:r>
              <a:rPr lang="en-US" altLang="zh-TW" dirty="0"/>
              <a:t>Caption 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half" idx="18" hasCustomPrompt="1"/>
          </p:nvPr>
        </p:nvSpPr>
        <p:spPr>
          <a:xfrm>
            <a:off x="6742745" y="6029999"/>
            <a:ext cx="1901192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eaLnBrk="1" fontAlgn="t" latinLnBrk="0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SzPct val="75000"/>
              <a:buFontTx/>
              <a:buNone/>
              <a:defRPr sz="1000" u="none" strike="noStrike" spc="-20" baseline="0">
                <a:solidFill>
                  <a:srgbClr val="646464"/>
                </a:solidFill>
                <a:latin typeface="Arial"/>
                <a:ea typeface="微軟正黑體"/>
                <a:cs typeface="Gen Jyuu GothicX Medium"/>
                <a:sym typeface="Gen Jyuu GothicX Medium"/>
              </a:defRPr>
            </a:lvl1pPr>
            <a:lvl2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2pPr>
            <a:lvl3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3pPr>
            <a:lvl4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4pPr>
            <a:lvl5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5pPr>
          </a:lstStyle>
          <a:p>
            <a:r>
              <a:rPr lang="en-US" altLang="zh-TW" dirty="0"/>
              <a:t>Caption </a:t>
            </a:r>
          </a:p>
        </p:txBody>
      </p:sp>
      <p:sp>
        <p:nvSpPr>
          <p:cNvPr id="20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508368" y="6029999"/>
            <a:ext cx="1889662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eaLnBrk="1" fontAlgn="t" latinLnBrk="0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SzPct val="75000"/>
              <a:buFontTx/>
              <a:buNone/>
              <a:defRPr sz="1000" u="none" strike="noStrike" spc="-20" baseline="0">
                <a:solidFill>
                  <a:srgbClr val="646464"/>
                </a:solidFill>
                <a:latin typeface="Arial"/>
                <a:ea typeface="微軟正黑體"/>
                <a:cs typeface="Gen Jyuu GothicX Medium"/>
                <a:sym typeface="Gen Jyuu GothicX Medium"/>
              </a:defRPr>
            </a:lvl1pPr>
            <a:lvl2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2pPr>
            <a:lvl3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3pPr>
            <a:lvl4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4pPr>
            <a:lvl5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5pPr>
          </a:lstStyle>
          <a:p>
            <a:r>
              <a:rPr lang="en-US" altLang="zh-TW" dirty="0"/>
              <a:t>Caption 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2592000" y="6029999"/>
            <a:ext cx="1890000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eaLnBrk="1" fontAlgn="t" latinLnBrk="0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SzPct val="75000"/>
              <a:buFontTx/>
              <a:buNone/>
              <a:defRPr sz="1000" u="none" strike="noStrike" spc="-20" baseline="0">
                <a:solidFill>
                  <a:srgbClr val="646464"/>
                </a:solidFill>
                <a:latin typeface="Arial"/>
                <a:ea typeface="微軟正黑體"/>
                <a:cs typeface="Gen Jyuu GothicX Medium"/>
                <a:sym typeface="Gen Jyuu GothicX Medium"/>
              </a:defRPr>
            </a:lvl1pPr>
            <a:lvl2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2pPr>
            <a:lvl3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3pPr>
            <a:lvl4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4pPr>
            <a:lvl5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5pPr>
          </a:lstStyle>
          <a:p>
            <a:r>
              <a:rPr lang="en-US" altLang="zh-TW" dirty="0"/>
              <a:t>Caption 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sz="half" idx="32" hasCustomPrompt="1"/>
          </p:nvPr>
        </p:nvSpPr>
        <p:spPr>
          <a:xfrm>
            <a:off x="4669537" y="1908000"/>
            <a:ext cx="3963208" cy="118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52000" indent="-252000" algn="l" eaLnBrk="1" fontAlgn="t" latinLnBrk="0">
              <a:lnSpc>
                <a:spcPts val="3000"/>
              </a:lnSpc>
              <a:spcBef>
                <a:spcPts val="1300"/>
              </a:spcBef>
              <a:spcAft>
                <a:spcPts val="0"/>
              </a:spcAft>
              <a:buSzPct val="75000"/>
              <a:buFont typeface="Arial"/>
              <a:buChar char="•"/>
              <a:defRPr sz="2400" u="none" strike="noStrike" kern="1200" spc="-20" baseline="0">
                <a:solidFill>
                  <a:srgbClr val="646464"/>
                </a:solidFill>
                <a:latin typeface="Arial"/>
                <a:ea typeface="微軟正黑體"/>
                <a:cs typeface="Gen Jyuu GothicX Medium"/>
                <a:sym typeface="Gen Jyuu GothicX Medium"/>
              </a:defRPr>
            </a:lvl1pPr>
            <a:lvl2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2pPr>
            <a:lvl3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3pPr>
            <a:lvl4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4pPr>
            <a:lvl5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5pPr>
          </a:lstStyle>
          <a:p>
            <a:r>
              <a:rPr lang="en-US" altLang="zh-TW" dirty="0"/>
              <a:t>Body Text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half" idx="33" hasCustomPrompt="1"/>
          </p:nvPr>
        </p:nvSpPr>
        <p:spPr>
          <a:xfrm>
            <a:off x="4669537" y="4716000"/>
            <a:ext cx="1890000" cy="1224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646464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r>
              <a:rPr lang="en-US" altLang="zh-TW" dirty="0"/>
              <a:t>Image</a:t>
            </a:r>
            <a:endParaRPr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half" idx="34" hasCustomPrompt="1"/>
          </p:nvPr>
        </p:nvSpPr>
        <p:spPr>
          <a:xfrm>
            <a:off x="2592000" y="4716000"/>
            <a:ext cx="1890000" cy="1224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646464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r>
              <a:rPr lang="en-US" altLang="zh-TW" dirty="0"/>
              <a:t>Image</a:t>
            </a:r>
            <a:endParaRPr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half" idx="35" hasCustomPrompt="1"/>
          </p:nvPr>
        </p:nvSpPr>
        <p:spPr>
          <a:xfrm>
            <a:off x="508368" y="4716000"/>
            <a:ext cx="1890000" cy="1224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646464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r>
              <a:rPr lang="en-US" altLang="zh-TW" dirty="0"/>
              <a:t>Image</a:t>
            </a:r>
            <a:endParaRPr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half" idx="36" hasCustomPrompt="1"/>
          </p:nvPr>
        </p:nvSpPr>
        <p:spPr>
          <a:xfrm>
            <a:off x="6742745" y="3096000"/>
            <a:ext cx="1890000" cy="1224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646464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r>
              <a:rPr lang="en-US" altLang="zh-TW" dirty="0"/>
              <a:t>Image</a:t>
            </a:r>
            <a:endParaRPr dirty="0"/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half" idx="37" hasCustomPrompt="1"/>
          </p:nvPr>
        </p:nvSpPr>
        <p:spPr>
          <a:xfrm>
            <a:off x="4669537" y="4409999"/>
            <a:ext cx="1889662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eaLnBrk="1" fontAlgn="t" latinLnBrk="0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SzPct val="75000"/>
              <a:buFontTx/>
              <a:buNone/>
              <a:defRPr sz="1000" u="none" strike="noStrike" spc="-20" baseline="0">
                <a:solidFill>
                  <a:srgbClr val="646464"/>
                </a:solidFill>
                <a:latin typeface="Arial"/>
                <a:ea typeface="微軟正黑體"/>
                <a:cs typeface="Gen Jyuu GothicX Medium"/>
                <a:sym typeface="Gen Jyuu GothicX Medium"/>
              </a:defRPr>
            </a:lvl1pPr>
            <a:lvl2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2pPr>
            <a:lvl3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3pPr>
            <a:lvl4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4pPr>
            <a:lvl5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5pPr>
          </a:lstStyle>
          <a:p>
            <a:r>
              <a:rPr lang="en-US" altLang="zh-TW" dirty="0"/>
              <a:t>Caption 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sz="half" idx="38" hasCustomPrompt="1"/>
          </p:nvPr>
        </p:nvSpPr>
        <p:spPr>
          <a:xfrm>
            <a:off x="6742745" y="4409999"/>
            <a:ext cx="1901192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eaLnBrk="1" fontAlgn="t" latinLnBrk="0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SzPct val="75000"/>
              <a:buFontTx/>
              <a:buNone/>
              <a:defRPr sz="1000" u="none" strike="noStrike" spc="-20" baseline="0">
                <a:solidFill>
                  <a:srgbClr val="646464"/>
                </a:solidFill>
                <a:latin typeface="Arial"/>
                <a:ea typeface="微軟正黑體"/>
                <a:cs typeface="Gen Jyuu GothicX Medium"/>
                <a:sym typeface="Gen Jyuu GothicX Medium"/>
              </a:defRPr>
            </a:lvl1pPr>
            <a:lvl2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2pPr>
            <a:lvl3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3pPr>
            <a:lvl4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4pPr>
            <a:lvl5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5pPr>
          </a:lstStyle>
          <a:p>
            <a:r>
              <a:rPr lang="en-US" altLang="zh-TW" dirty="0"/>
              <a:t>Caption 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39" hasCustomPrompt="1"/>
          </p:nvPr>
        </p:nvSpPr>
        <p:spPr>
          <a:xfrm>
            <a:off x="508368" y="4409999"/>
            <a:ext cx="1889662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eaLnBrk="1" fontAlgn="t" latinLnBrk="0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SzPct val="75000"/>
              <a:buFontTx/>
              <a:buNone/>
              <a:defRPr sz="1000" u="none" strike="noStrike" spc="-20" baseline="0">
                <a:solidFill>
                  <a:srgbClr val="646464"/>
                </a:solidFill>
                <a:latin typeface="Arial"/>
                <a:ea typeface="微軟正黑體"/>
                <a:cs typeface="Gen Jyuu GothicX Medium"/>
                <a:sym typeface="Gen Jyuu GothicX Medium"/>
              </a:defRPr>
            </a:lvl1pPr>
            <a:lvl2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2pPr>
            <a:lvl3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3pPr>
            <a:lvl4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4pPr>
            <a:lvl5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5pPr>
          </a:lstStyle>
          <a:p>
            <a:r>
              <a:rPr lang="en-US" altLang="zh-TW" dirty="0"/>
              <a:t>Caption 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40" hasCustomPrompt="1"/>
          </p:nvPr>
        </p:nvSpPr>
        <p:spPr>
          <a:xfrm>
            <a:off x="2592000" y="4409999"/>
            <a:ext cx="1890000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eaLnBrk="1" fontAlgn="t" latinLnBrk="0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SzPct val="75000"/>
              <a:buFontTx/>
              <a:buNone/>
              <a:defRPr sz="1000" u="none" strike="noStrike" spc="-20" baseline="0">
                <a:solidFill>
                  <a:srgbClr val="646464"/>
                </a:solidFill>
                <a:latin typeface="Arial"/>
                <a:ea typeface="微軟正黑體"/>
                <a:cs typeface="Gen Jyuu GothicX Medium"/>
                <a:sym typeface="Gen Jyuu GothicX Medium"/>
              </a:defRPr>
            </a:lvl1pPr>
            <a:lvl2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2pPr>
            <a:lvl3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3pPr>
            <a:lvl4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4pPr>
            <a:lvl5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5pPr>
          </a:lstStyle>
          <a:p>
            <a:r>
              <a:rPr lang="en-US" altLang="zh-TW" dirty="0"/>
              <a:t>Caption 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half" idx="41" hasCustomPrompt="1"/>
          </p:nvPr>
        </p:nvSpPr>
        <p:spPr>
          <a:xfrm>
            <a:off x="4669537" y="3096000"/>
            <a:ext cx="1890000" cy="1224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646464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r>
              <a:rPr lang="en-US" altLang="zh-TW" dirty="0"/>
              <a:t>Image</a:t>
            </a:r>
            <a:endParaRPr dirty="0"/>
          </a:p>
        </p:txBody>
      </p:sp>
      <p:sp>
        <p:nvSpPr>
          <p:cNvPr id="41" name="Picture Placeholder 2"/>
          <p:cNvSpPr>
            <a:spLocks noGrp="1"/>
          </p:cNvSpPr>
          <p:nvPr>
            <p:ph type="pic" sz="half" idx="42" hasCustomPrompt="1"/>
          </p:nvPr>
        </p:nvSpPr>
        <p:spPr>
          <a:xfrm>
            <a:off x="2592000" y="3096000"/>
            <a:ext cx="1890000" cy="1224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646464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r>
              <a:rPr lang="en-US" altLang="zh-TW" dirty="0"/>
              <a:t>Image</a:t>
            </a:r>
            <a:endParaRPr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half" idx="43" hasCustomPrompt="1"/>
          </p:nvPr>
        </p:nvSpPr>
        <p:spPr>
          <a:xfrm>
            <a:off x="508368" y="3096000"/>
            <a:ext cx="1890000" cy="1224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646464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r>
              <a:rPr lang="en-US" altLang="zh-TW" dirty="0"/>
              <a:t>Image</a:t>
            </a:r>
            <a:endParaRPr dirty="0"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83937" y="6490800"/>
            <a:ext cx="360000" cy="144000"/>
          </a:xfrm>
          <a:prstGeom prst="rect">
            <a:avLst/>
          </a:prstGeom>
        </p:spPr>
        <p:txBody>
          <a:bodyPr tIns="0" rIns="0" bIns="0" anchor="t" anchorCtr="0">
            <a:noAutofit/>
          </a:bodyPr>
          <a:lstStyle>
            <a:lvl1pPr algn="r">
              <a:defRPr sz="750">
                <a:solidFill>
                  <a:srgbClr val="50B946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7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06209" y="504000"/>
            <a:ext cx="8137728" cy="1034784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algn="l" fontAlgn="t">
              <a:defRPr sz="3200" b="1" i="0" spc="-50">
                <a:solidFill>
                  <a:srgbClr val="50B946"/>
                </a:solidFill>
                <a:latin typeface="Arial"/>
                <a:ea typeface="微軟正黑體"/>
                <a:cs typeface="Gen Jyuu GothicX Bold"/>
                <a:sym typeface="Gen Jyuu GothicX Bold"/>
              </a:defRPr>
            </a:lvl1pPr>
          </a:lstStyle>
          <a:p>
            <a:r>
              <a:rPr lang="en-US" altLang="zh-TW" dirty="0"/>
              <a:t>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152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half" idx="15" hasCustomPrompt="1"/>
          </p:nvPr>
        </p:nvSpPr>
        <p:spPr>
          <a:xfrm>
            <a:off x="510867" y="2296252"/>
            <a:ext cx="8133070" cy="400374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646464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r>
              <a:rPr lang="en-US" altLang="zh-TW" dirty="0"/>
              <a:t>Image</a:t>
            </a:r>
            <a:endParaRPr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06210" y="1584000"/>
            <a:ext cx="8137727" cy="0"/>
          </a:xfrm>
          <a:prstGeom prst="line">
            <a:avLst/>
          </a:prstGeom>
          <a:noFill/>
          <a:ln w="15240" cap="flat">
            <a:solidFill>
              <a:srgbClr val="50B9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/>
          <p:cNvCxnSpPr/>
          <p:nvPr userDrawn="1"/>
        </p:nvCxnSpPr>
        <p:spPr>
          <a:xfrm>
            <a:off x="506210" y="6444000"/>
            <a:ext cx="8137727" cy="0"/>
          </a:xfrm>
          <a:prstGeom prst="line">
            <a:avLst/>
          </a:prstGeom>
          <a:noFill/>
          <a:ln w="15240" cap="flat">
            <a:solidFill>
              <a:srgbClr val="50B9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07599" y="1908000"/>
            <a:ext cx="8136337" cy="3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eaLnBrk="1" fontAlgn="t" latinLnBrk="0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SzPct val="75000"/>
              <a:buFontTx/>
              <a:buNone/>
              <a:defRPr sz="1500" u="none" strike="noStrike" kern="1200" spc="-20" baseline="0">
                <a:solidFill>
                  <a:srgbClr val="646464"/>
                </a:solidFill>
                <a:latin typeface="Arial"/>
                <a:ea typeface="微軟正黑體"/>
                <a:cs typeface="Gen Jyuu GothicX Medium"/>
                <a:sym typeface="Gen Jyuu GothicX Medium"/>
              </a:defRPr>
            </a:lvl1pPr>
            <a:lvl2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2pPr>
            <a:lvl3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3pPr>
            <a:lvl4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4pPr>
            <a:lvl5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5pPr>
          </a:lstStyle>
          <a:p>
            <a:r>
              <a:rPr lang="en-US" altLang="zh-TW" dirty="0"/>
              <a:t>Body Text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83937" y="6490800"/>
            <a:ext cx="360000" cy="144000"/>
          </a:xfrm>
          <a:prstGeom prst="rect">
            <a:avLst/>
          </a:prstGeom>
        </p:spPr>
        <p:txBody>
          <a:bodyPr tIns="0" rIns="0" bIns="0" anchor="t" anchorCtr="0">
            <a:noAutofit/>
          </a:bodyPr>
          <a:lstStyle>
            <a:lvl1pPr algn="r">
              <a:defRPr sz="750">
                <a:solidFill>
                  <a:srgbClr val="50B946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06209" y="504000"/>
            <a:ext cx="8137728" cy="1034784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algn="l" fontAlgn="t">
              <a:defRPr sz="3200" b="1" i="0" spc="-50">
                <a:solidFill>
                  <a:srgbClr val="50B946"/>
                </a:solidFill>
                <a:latin typeface="Arial"/>
                <a:ea typeface="微軟正黑體"/>
                <a:cs typeface="Gen Jyuu GothicX Bold"/>
                <a:sym typeface="Gen Jyuu GothicX Bold"/>
              </a:defRPr>
            </a:lvl1pPr>
          </a:lstStyle>
          <a:p>
            <a:r>
              <a:rPr lang="en-US" altLang="zh-TW" dirty="0"/>
              <a:t>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0815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half" idx="15" hasCustomPrompt="1"/>
          </p:nvPr>
        </p:nvSpPr>
        <p:spPr>
          <a:xfrm>
            <a:off x="510867" y="2296252"/>
            <a:ext cx="3978000" cy="400374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646464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r>
              <a:rPr lang="en-US" altLang="zh-TW" dirty="0"/>
              <a:t>Image</a:t>
            </a:r>
            <a:endParaRPr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06210" y="1584000"/>
            <a:ext cx="8137727" cy="0"/>
          </a:xfrm>
          <a:prstGeom prst="line">
            <a:avLst/>
          </a:prstGeom>
          <a:noFill/>
          <a:ln w="15240" cap="flat">
            <a:solidFill>
              <a:srgbClr val="50B9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/>
          <p:cNvCxnSpPr/>
          <p:nvPr userDrawn="1"/>
        </p:nvCxnSpPr>
        <p:spPr>
          <a:xfrm>
            <a:off x="506210" y="6444000"/>
            <a:ext cx="8137727" cy="0"/>
          </a:xfrm>
          <a:prstGeom prst="line">
            <a:avLst/>
          </a:prstGeom>
          <a:noFill/>
          <a:ln w="15240" cap="flat">
            <a:solidFill>
              <a:srgbClr val="50B9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07599" y="1908000"/>
            <a:ext cx="8136337" cy="3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eaLnBrk="1" fontAlgn="t" latinLnBrk="0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SzPct val="75000"/>
              <a:buFontTx/>
              <a:buNone/>
              <a:defRPr sz="1500" u="none" strike="noStrike" kern="1200" spc="-20" baseline="0">
                <a:solidFill>
                  <a:srgbClr val="646464"/>
                </a:solidFill>
                <a:latin typeface="Arial"/>
                <a:ea typeface="微軟正黑體"/>
                <a:cs typeface="Gen Jyuu GothicX Medium"/>
                <a:sym typeface="Gen Jyuu GothicX Medium"/>
              </a:defRPr>
            </a:lvl1pPr>
            <a:lvl2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2pPr>
            <a:lvl3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3pPr>
            <a:lvl4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4pPr>
            <a:lvl5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5pPr>
          </a:lstStyle>
          <a:p>
            <a:r>
              <a:rPr lang="en-US" altLang="zh-TW" dirty="0"/>
              <a:t>Body Text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half" idx="16" hasCustomPrompt="1"/>
          </p:nvPr>
        </p:nvSpPr>
        <p:spPr>
          <a:xfrm>
            <a:off x="4665937" y="2296252"/>
            <a:ext cx="3978000" cy="400374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646464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r>
              <a:rPr lang="en-US" altLang="zh-TW" dirty="0"/>
              <a:t>Image</a:t>
            </a:r>
            <a:endParaRPr dirty="0"/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83937" y="6490800"/>
            <a:ext cx="360000" cy="144000"/>
          </a:xfrm>
          <a:prstGeom prst="rect">
            <a:avLst/>
          </a:prstGeom>
        </p:spPr>
        <p:txBody>
          <a:bodyPr tIns="0" rIns="0" bIns="0" anchor="t" anchorCtr="0">
            <a:noAutofit/>
          </a:bodyPr>
          <a:lstStyle>
            <a:lvl1pPr algn="r">
              <a:defRPr sz="750">
                <a:solidFill>
                  <a:srgbClr val="50B946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06209" y="504000"/>
            <a:ext cx="8137728" cy="1034784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algn="l" fontAlgn="t">
              <a:defRPr sz="3200" b="1" i="0" spc="-50">
                <a:solidFill>
                  <a:srgbClr val="50B946"/>
                </a:solidFill>
                <a:latin typeface="Arial"/>
                <a:ea typeface="微軟正黑體"/>
                <a:cs typeface="Gen Jyuu GothicX Bold"/>
                <a:sym typeface="Gen Jyuu GothicX Bold"/>
              </a:defRPr>
            </a:lvl1pPr>
          </a:lstStyle>
          <a:p>
            <a:r>
              <a:rPr lang="en-US" altLang="zh-TW" dirty="0"/>
              <a:t>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2831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06210" y="1584000"/>
            <a:ext cx="8137727" cy="0"/>
          </a:xfrm>
          <a:prstGeom prst="line">
            <a:avLst/>
          </a:prstGeom>
          <a:noFill/>
          <a:ln w="15240" cap="flat">
            <a:solidFill>
              <a:srgbClr val="50B9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/>
          <p:cNvCxnSpPr/>
          <p:nvPr userDrawn="1"/>
        </p:nvCxnSpPr>
        <p:spPr>
          <a:xfrm>
            <a:off x="506210" y="6444000"/>
            <a:ext cx="8137727" cy="0"/>
          </a:xfrm>
          <a:prstGeom prst="line">
            <a:avLst/>
          </a:prstGeom>
          <a:noFill/>
          <a:ln w="15240" cap="flat">
            <a:solidFill>
              <a:srgbClr val="50B9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Picture Placeholder 2"/>
          <p:cNvSpPr>
            <a:spLocks noGrp="1"/>
          </p:cNvSpPr>
          <p:nvPr>
            <p:ph type="pic" sz="half" idx="13" hasCustomPrompt="1"/>
          </p:nvPr>
        </p:nvSpPr>
        <p:spPr>
          <a:xfrm>
            <a:off x="510867" y="4392000"/>
            <a:ext cx="3974737" cy="1908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646464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r>
              <a:rPr lang="en-US" altLang="zh-TW" dirty="0"/>
              <a:t>Image</a:t>
            </a:r>
            <a:endParaRPr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half" idx="15" hasCustomPrompt="1"/>
          </p:nvPr>
        </p:nvSpPr>
        <p:spPr>
          <a:xfrm>
            <a:off x="510867" y="2296253"/>
            <a:ext cx="3974737" cy="1908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646464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r>
              <a:rPr lang="en-US" altLang="zh-TW" dirty="0"/>
              <a:t>Image</a:t>
            </a:r>
            <a:endParaRPr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half" idx="16" hasCustomPrompt="1"/>
          </p:nvPr>
        </p:nvSpPr>
        <p:spPr>
          <a:xfrm>
            <a:off x="4669201" y="4392000"/>
            <a:ext cx="1890000" cy="1908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646464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r>
              <a:rPr lang="en-US" altLang="zh-TW" dirty="0"/>
              <a:t>Image</a:t>
            </a:r>
            <a:endParaRPr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half" idx="17" hasCustomPrompt="1"/>
          </p:nvPr>
        </p:nvSpPr>
        <p:spPr>
          <a:xfrm>
            <a:off x="4669201" y="2296253"/>
            <a:ext cx="3974734" cy="1908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646464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r>
              <a:rPr lang="en-US" altLang="zh-TW" dirty="0"/>
              <a:t>Image</a:t>
            </a:r>
            <a:endParaRPr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half" idx="18" hasCustomPrompt="1"/>
          </p:nvPr>
        </p:nvSpPr>
        <p:spPr>
          <a:xfrm>
            <a:off x="6750000" y="4392000"/>
            <a:ext cx="1890000" cy="1908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646464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r>
              <a:rPr lang="en-US" altLang="zh-TW" dirty="0"/>
              <a:t>Image</a:t>
            </a:r>
            <a:endParaRPr dirty="0"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07599" y="1908000"/>
            <a:ext cx="8136337" cy="3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eaLnBrk="1" fontAlgn="t" latinLnBrk="0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SzPct val="75000"/>
              <a:buFontTx/>
              <a:buNone/>
              <a:defRPr sz="1500" u="none" strike="noStrike" kern="1200" spc="-20" baseline="0">
                <a:solidFill>
                  <a:srgbClr val="646464"/>
                </a:solidFill>
                <a:latin typeface="Arial"/>
                <a:ea typeface="微軟正黑體"/>
                <a:cs typeface="Gen Jyuu GothicX Medium"/>
                <a:sym typeface="Gen Jyuu GothicX Medium"/>
              </a:defRPr>
            </a:lvl1pPr>
            <a:lvl2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2pPr>
            <a:lvl3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3pPr>
            <a:lvl4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4pPr>
            <a:lvl5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5pPr>
          </a:lstStyle>
          <a:p>
            <a:r>
              <a:rPr lang="en-US" altLang="zh-TW" dirty="0"/>
              <a:t>Body Text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83937" y="6490800"/>
            <a:ext cx="360000" cy="144000"/>
          </a:xfrm>
          <a:prstGeom prst="rect">
            <a:avLst/>
          </a:prstGeom>
        </p:spPr>
        <p:txBody>
          <a:bodyPr tIns="0" rIns="0" bIns="0" anchor="t" anchorCtr="0">
            <a:noAutofit/>
          </a:bodyPr>
          <a:lstStyle>
            <a:lvl1pPr algn="r">
              <a:defRPr sz="750">
                <a:solidFill>
                  <a:srgbClr val="50B946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8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06209" y="504000"/>
            <a:ext cx="8137728" cy="1034784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algn="l" fontAlgn="t">
              <a:defRPr sz="3200" b="1" i="0" spc="-50">
                <a:solidFill>
                  <a:srgbClr val="50B946"/>
                </a:solidFill>
                <a:latin typeface="Arial"/>
                <a:ea typeface="微軟正黑體"/>
                <a:cs typeface="Gen Jyuu GothicX Bold"/>
                <a:sym typeface="Gen Jyuu GothicX Bold"/>
              </a:defRPr>
            </a:lvl1pPr>
          </a:lstStyle>
          <a:p>
            <a:r>
              <a:rPr lang="en-US" altLang="zh-TW" dirty="0"/>
              <a:t>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3567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06210" y="1584000"/>
            <a:ext cx="8137727" cy="0"/>
          </a:xfrm>
          <a:prstGeom prst="line">
            <a:avLst/>
          </a:prstGeom>
          <a:noFill/>
          <a:ln w="15240" cap="flat">
            <a:solidFill>
              <a:srgbClr val="50B9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/>
          <p:cNvCxnSpPr/>
          <p:nvPr userDrawn="1"/>
        </p:nvCxnSpPr>
        <p:spPr>
          <a:xfrm>
            <a:off x="506210" y="6444000"/>
            <a:ext cx="8137727" cy="0"/>
          </a:xfrm>
          <a:prstGeom prst="line">
            <a:avLst/>
          </a:prstGeom>
          <a:noFill/>
          <a:ln w="15240" cap="flat">
            <a:solidFill>
              <a:srgbClr val="50B9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Picture Placeholder 2"/>
          <p:cNvSpPr>
            <a:spLocks noGrp="1"/>
          </p:cNvSpPr>
          <p:nvPr>
            <p:ph type="pic" sz="half" idx="16" hasCustomPrompt="1"/>
          </p:nvPr>
        </p:nvSpPr>
        <p:spPr>
          <a:xfrm>
            <a:off x="4669201" y="4392000"/>
            <a:ext cx="1890000" cy="1908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646464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r>
              <a:rPr lang="en-US" altLang="zh-TW" dirty="0"/>
              <a:t>Image</a:t>
            </a:r>
            <a:endParaRPr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half" idx="18" hasCustomPrompt="1"/>
          </p:nvPr>
        </p:nvSpPr>
        <p:spPr>
          <a:xfrm>
            <a:off x="6750000" y="4392000"/>
            <a:ext cx="1890000" cy="1908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646464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r>
              <a:rPr lang="en-US" altLang="zh-TW" dirty="0"/>
              <a:t>Image</a:t>
            </a:r>
            <a:endParaRPr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half" idx="19" hasCustomPrompt="1"/>
          </p:nvPr>
        </p:nvSpPr>
        <p:spPr>
          <a:xfrm>
            <a:off x="510867" y="4392000"/>
            <a:ext cx="1890000" cy="1908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646464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r>
              <a:rPr lang="en-US" altLang="zh-TW" dirty="0"/>
              <a:t>Image</a:t>
            </a:r>
            <a:endParaRPr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half" idx="20" hasCustomPrompt="1"/>
          </p:nvPr>
        </p:nvSpPr>
        <p:spPr>
          <a:xfrm>
            <a:off x="2591666" y="4392000"/>
            <a:ext cx="1890000" cy="1908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646464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r>
              <a:rPr lang="en-US" altLang="zh-TW" dirty="0"/>
              <a:t>Image</a:t>
            </a:r>
            <a:endParaRPr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half" idx="21" hasCustomPrompt="1"/>
          </p:nvPr>
        </p:nvSpPr>
        <p:spPr>
          <a:xfrm>
            <a:off x="4669201" y="2296253"/>
            <a:ext cx="1890000" cy="1908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646464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r>
              <a:rPr lang="en-US" altLang="zh-TW" dirty="0"/>
              <a:t>Image</a:t>
            </a:r>
            <a:endParaRPr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half" idx="22" hasCustomPrompt="1"/>
          </p:nvPr>
        </p:nvSpPr>
        <p:spPr>
          <a:xfrm>
            <a:off x="6750000" y="2296253"/>
            <a:ext cx="1890000" cy="1908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646464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r>
              <a:rPr lang="en-US" altLang="zh-TW" dirty="0"/>
              <a:t>Image</a:t>
            </a:r>
            <a:endParaRPr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half" idx="23" hasCustomPrompt="1"/>
          </p:nvPr>
        </p:nvSpPr>
        <p:spPr>
          <a:xfrm>
            <a:off x="510867" y="2296253"/>
            <a:ext cx="1890000" cy="1908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646464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r>
              <a:rPr lang="en-US" altLang="zh-TW" dirty="0"/>
              <a:t>Image</a:t>
            </a:r>
            <a:endParaRPr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half" idx="24" hasCustomPrompt="1"/>
          </p:nvPr>
        </p:nvSpPr>
        <p:spPr>
          <a:xfrm>
            <a:off x="2591666" y="2296253"/>
            <a:ext cx="1890000" cy="1908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646464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r>
              <a:rPr lang="en-US" altLang="zh-TW" dirty="0"/>
              <a:t>Image</a:t>
            </a:r>
            <a:endParaRPr dirty="0"/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07599" y="1908000"/>
            <a:ext cx="8136337" cy="3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eaLnBrk="1" fontAlgn="t" latinLnBrk="0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SzPct val="75000"/>
              <a:buFontTx/>
              <a:buNone/>
              <a:defRPr sz="1500" u="none" strike="noStrike" kern="1200" spc="-20" baseline="0">
                <a:solidFill>
                  <a:srgbClr val="646464"/>
                </a:solidFill>
                <a:latin typeface="Arial"/>
                <a:ea typeface="微軟正黑體"/>
                <a:cs typeface="Gen Jyuu GothicX Medium"/>
                <a:sym typeface="Gen Jyuu GothicX Medium"/>
              </a:defRPr>
            </a:lvl1pPr>
            <a:lvl2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2pPr>
            <a:lvl3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3pPr>
            <a:lvl4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4pPr>
            <a:lvl5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5pPr>
          </a:lstStyle>
          <a:p>
            <a:r>
              <a:rPr lang="en-US" altLang="zh-TW" dirty="0"/>
              <a:t>Body Text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83937" y="6490800"/>
            <a:ext cx="360000" cy="144000"/>
          </a:xfrm>
          <a:prstGeom prst="rect">
            <a:avLst/>
          </a:prstGeom>
        </p:spPr>
        <p:txBody>
          <a:bodyPr tIns="0" rIns="0" bIns="0" anchor="t" anchorCtr="0">
            <a:noAutofit/>
          </a:bodyPr>
          <a:lstStyle>
            <a:lvl1pPr algn="r">
              <a:defRPr sz="750">
                <a:solidFill>
                  <a:srgbClr val="50B946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06209" y="504000"/>
            <a:ext cx="8137728" cy="1034784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algn="l" fontAlgn="t">
              <a:defRPr sz="3200" b="1" i="0" spc="-50">
                <a:solidFill>
                  <a:srgbClr val="50B946"/>
                </a:solidFill>
                <a:latin typeface="Arial"/>
                <a:ea typeface="微軟正黑體"/>
                <a:cs typeface="Gen Jyuu GothicX Bold"/>
                <a:sym typeface="Gen Jyuu GothicX Bold"/>
              </a:defRPr>
            </a:lvl1pPr>
          </a:lstStyle>
          <a:p>
            <a:r>
              <a:rPr lang="en-US" altLang="zh-TW" dirty="0"/>
              <a:t>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3045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, Imag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06210" y="1584000"/>
            <a:ext cx="8137727" cy="0"/>
          </a:xfrm>
          <a:prstGeom prst="line">
            <a:avLst/>
          </a:prstGeom>
          <a:noFill/>
          <a:ln w="15240" cap="flat">
            <a:solidFill>
              <a:srgbClr val="50B9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/>
          <p:cNvCxnSpPr/>
          <p:nvPr userDrawn="1"/>
        </p:nvCxnSpPr>
        <p:spPr>
          <a:xfrm>
            <a:off x="506210" y="6444000"/>
            <a:ext cx="8137727" cy="0"/>
          </a:xfrm>
          <a:prstGeom prst="line">
            <a:avLst/>
          </a:prstGeom>
          <a:noFill/>
          <a:ln w="15240" cap="flat">
            <a:solidFill>
              <a:srgbClr val="50B9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506413" y="1908175"/>
            <a:ext cx="8133587" cy="4375150"/>
          </a:xfrm>
          <a:prstGeom prst="rect">
            <a:avLst/>
          </a:prstGeom>
        </p:spPr>
        <p:txBody>
          <a:bodyPr vert="horz" tIns="0" rIns="0" bIns="0" anchor="ctr" anchorCtr="0"/>
          <a:lstStyle>
            <a:lvl1pPr marL="0" indent="0" algn="ctr">
              <a:buFontTx/>
              <a:buNone/>
              <a:defRPr sz="2400" baseline="0">
                <a:solidFill>
                  <a:srgbClr val="646464"/>
                </a:solidFill>
                <a:latin typeface="Arial"/>
                <a:ea typeface="微軟正黑體"/>
              </a:defRPr>
            </a:lvl1pPr>
          </a:lstStyle>
          <a:p>
            <a:pPr lvl="0"/>
            <a:r>
              <a:rPr kumimoji="1" lang="en-US" altLang="ja-JP" dirty="0"/>
              <a:t>Table, Image &amp; Chart</a:t>
            </a:r>
            <a:endParaRPr kumimoji="1" lang="ja-JP" altLang="en-US" dirty="0"/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83937" y="6490800"/>
            <a:ext cx="360000" cy="144000"/>
          </a:xfrm>
          <a:prstGeom prst="rect">
            <a:avLst/>
          </a:prstGeom>
        </p:spPr>
        <p:txBody>
          <a:bodyPr tIns="0" rIns="0" bIns="0" anchor="t" anchorCtr="0">
            <a:noAutofit/>
          </a:bodyPr>
          <a:lstStyle>
            <a:lvl1pPr algn="r">
              <a:defRPr sz="750">
                <a:solidFill>
                  <a:srgbClr val="50B946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06209" y="504000"/>
            <a:ext cx="8137728" cy="1034784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algn="l" fontAlgn="t">
              <a:defRPr sz="3200" b="1" i="0" spc="-50">
                <a:solidFill>
                  <a:srgbClr val="50B946"/>
                </a:solidFill>
                <a:latin typeface="Arial"/>
                <a:ea typeface="微軟正黑體"/>
                <a:cs typeface="Gen Jyuu GothicX Bold"/>
                <a:sym typeface="Gen Jyuu GothicX Bold"/>
              </a:defRPr>
            </a:lvl1pPr>
          </a:lstStyle>
          <a:p>
            <a:r>
              <a:rPr lang="en-US" altLang="zh-TW" dirty="0"/>
              <a:t>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6999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1008000" y="2304000"/>
            <a:ext cx="7120800" cy="4006800"/>
          </a:xfrm>
          <a:prstGeom prst="rect">
            <a:avLst/>
          </a:prstGeom>
        </p:spPr>
        <p:txBody>
          <a:bodyPr vert="horz" tIns="0" rIns="0" bIns="0" anchor="ctr" anchorCtr="0"/>
          <a:lstStyle>
            <a:lvl1pPr marL="0" indent="0" algn="ctr">
              <a:buFontTx/>
              <a:buNone/>
              <a:defRPr sz="2000" baseline="0">
                <a:solidFill>
                  <a:srgbClr val="646464"/>
                </a:solidFill>
                <a:latin typeface="微軟正黑體"/>
                <a:ea typeface="微軟正黑體"/>
              </a:defRPr>
            </a:lvl1pPr>
          </a:lstStyle>
          <a:p>
            <a:r>
              <a:rPr lang="zh-TW" altLang="en-US" dirty="0"/>
              <a:t>影片</a:t>
            </a:r>
            <a:endParaRPr lang="en-US" altLang="zh-TW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06210" y="1584000"/>
            <a:ext cx="8137727" cy="0"/>
          </a:xfrm>
          <a:prstGeom prst="line">
            <a:avLst/>
          </a:prstGeom>
          <a:noFill/>
          <a:ln w="15240" cap="flat">
            <a:solidFill>
              <a:srgbClr val="50B9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/>
          <p:cNvCxnSpPr/>
          <p:nvPr userDrawn="1"/>
        </p:nvCxnSpPr>
        <p:spPr>
          <a:xfrm>
            <a:off x="506210" y="6444000"/>
            <a:ext cx="8137727" cy="0"/>
          </a:xfrm>
          <a:prstGeom prst="line">
            <a:avLst/>
          </a:prstGeom>
          <a:noFill/>
          <a:ln w="15240" cap="flat">
            <a:solidFill>
              <a:srgbClr val="50B9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83937" y="6490800"/>
            <a:ext cx="360000" cy="144000"/>
          </a:xfrm>
          <a:prstGeom prst="rect">
            <a:avLst/>
          </a:prstGeom>
        </p:spPr>
        <p:txBody>
          <a:bodyPr tIns="0" rIns="0" bIns="0" anchor="t" anchorCtr="0">
            <a:noAutofit/>
          </a:bodyPr>
          <a:lstStyle>
            <a:lvl1pPr algn="r">
              <a:defRPr sz="800">
                <a:solidFill>
                  <a:srgbClr val="50B946"/>
                </a:solidFill>
                <a:latin typeface="Arial"/>
                <a:ea typeface="微軟正黑體"/>
                <a:cs typeface="Arial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06209" y="504000"/>
            <a:ext cx="8137728" cy="1034784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algn="l" fontAlgn="t">
              <a:defRPr sz="3200" b="1" i="0" spc="-50">
                <a:solidFill>
                  <a:srgbClr val="50B946"/>
                </a:solidFill>
                <a:latin typeface="Arial"/>
                <a:ea typeface="微軟正黑體"/>
                <a:cs typeface="Gen Jyuu GothicX Bold"/>
                <a:sym typeface="Gen Jyuu GothicX Bold"/>
              </a:defRPr>
            </a:lvl1pPr>
          </a:lstStyle>
          <a:p>
            <a:r>
              <a:rPr lang="en-US" altLang="zh-TW" dirty="0"/>
              <a:t>Title</a:t>
            </a:r>
            <a:endParaRPr dirty="0"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06209" y="1908000"/>
            <a:ext cx="8137727" cy="3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eaLnBrk="1" fontAlgn="t" latinLnBrk="0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SzPct val="75000"/>
              <a:buFontTx/>
              <a:buNone/>
              <a:defRPr sz="1500" u="none" strike="noStrike" kern="1200" spc="-20" baseline="0">
                <a:solidFill>
                  <a:srgbClr val="646464"/>
                </a:solidFill>
                <a:latin typeface="Arial"/>
                <a:ea typeface="微軟正黑體"/>
                <a:cs typeface="Gen Jyuu GothicX Medium"/>
                <a:sym typeface="Gen Jyuu GothicX Medium"/>
              </a:defRPr>
            </a:lvl1pPr>
            <a:lvl2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2pPr>
            <a:lvl3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3pPr>
            <a:lvl4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4pPr>
            <a:lvl5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5pPr>
          </a:lstStyle>
          <a:p>
            <a:r>
              <a:rPr lang="en-US" altLang="zh-TW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313500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m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06211" y="1412776"/>
            <a:ext cx="8137726" cy="403244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5600"/>
              </a:lnSpc>
              <a:spcBef>
                <a:spcPts val="2200"/>
              </a:spcBef>
              <a:defRPr sz="4200" b="1" i="0" spc="-50">
                <a:solidFill>
                  <a:srgbClr val="50B946"/>
                </a:solidFill>
                <a:latin typeface="Arial"/>
                <a:ea typeface="微軟正黑體"/>
                <a:cs typeface="Gen Jyuu GothicX Bold"/>
                <a:sym typeface="Gen Jyuu GothicX Bold"/>
              </a:defRPr>
            </a:lvl1pPr>
          </a:lstStyle>
          <a:p>
            <a:r>
              <a:rPr lang="en-US" dirty="0" err="1"/>
              <a:t>Statment</a:t>
            </a:r>
            <a:endParaRPr dirty="0"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83937" y="6490800"/>
            <a:ext cx="360000" cy="144000"/>
          </a:xfrm>
          <a:prstGeom prst="rect">
            <a:avLst/>
          </a:prstGeom>
        </p:spPr>
        <p:txBody>
          <a:bodyPr tIns="0" rIns="0" bIns="0" anchor="t" anchorCtr="0">
            <a:noAutofit/>
          </a:bodyPr>
          <a:lstStyle>
            <a:lvl1pPr algn="r">
              <a:defRPr sz="750">
                <a:solidFill>
                  <a:srgbClr val="50B946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2383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Sy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06210" y="497310"/>
            <a:ext cx="8137727" cy="5825637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06210" y="1584000"/>
            <a:ext cx="8137727" cy="0"/>
          </a:xfrm>
          <a:prstGeom prst="line">
            <a:avLst/>
          </a:prstGeom>
          <a:noFill/>
          <a:ln w="15240" cap="flat">
            <a:solidFill>
              <a:srgbClr val="50B9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Connector 5"/>
          <p:cNvCxnSpPr/>
          <p:nvPr userDrawn="1"/>
        </p:nvCxnSpPr>
        <p:spPr>
          <a:xfrm>
            <a:off x="506210" y="6444000"/>
            <a:ext cx="8137727" cy="0"/>
          </a:xfrm>
          <a:prstGeom prst="line">
            <a:avLst/>
          </a:prstGeom>
          <a:noFill/>
          <a:ln w="15240" cap="flat">
            <a:solidFill>
              <a:srgbClr val="50B9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83937" y="6490800"/>
            <a:ext cx="360000" cy="144000"/>
          </a:xfrm>
          <a:prstGeom prst="rect">
            <a:avLst/>
          </a:prstGeom>
        </p:spPr>
        <p:txBody>
          <a:bodyPr tIns="0" rIns="0" bIns="0" anchor="t" anchorCtr="0">
            <a:noAutofit/>
          </a:bodyPr>
          <a:lstStyle>
            <a:lvl1pPr algn="r">
              <a:defRPr sz="750">
                <a:solidFill>
                  <a:srgbClr val="50B946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06209" y="504000"/>
            <a:ext cx="8137728" cy="1034784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algn="l" fontAlgn="t">
              <a:defRPr sz="3200" b="1" i="0" spc="-50">
                <a:solidFill>
                  <a:srgbClr val="50B946"/>
                </a:solidFill>
                <a:latin typeface="Arial"/>
                <a:ea typeface="微軟正黑體"/>
                <a:cs typeface="Gen Jyuu GothicX Bold"/>
                <a:sym typeface="Gen Jyuu GothicX Bold"/>
              </a:defRPr>
            </a:lvl1pPr>
          </a:lstStyle>
          <a:p>
            <a:r>
              <a:rPr lang="en-US" altLang="zh-TW" dirty="0"/>
              <a:t>Title</a:t>
            </a:r>
            <a:endParaRPr dirty="0"/>
          </a:p>
        </p:txBody>
      </p:sp>
      <p:pic>
        <p:nvPicPr>
          <p:cNvPr id="2" name="Picture 1" descr="NewLIfe_PPT_Gri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5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ack Cover_Bilingu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"/>
          <p:cNvSpPr txBox="1"/>
          <p:nvPr/>
        </p:nvSpPr>
        <p:spPr>
          <a:xfrm>
            <a:off x="2614157" y="2845092"/>
            <a:ext cx="3917276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4200">
                <a:solidFill>
                  <a:srgbClr val="FFFFFF"/>
                </a:solidFill>
                <a:latin typeface="Gen Jyuu GothicX Bold"/>
                <a:ea typeface="Gen Jyuu GothicX Bold"/>
                <a:cs typeface="Gen Jyuu GothicX Bold"/>
                <a:sym typeface="Gen Jyuu GothicX Bold"/>
              </a:defRPr>
            </a:lvl1pPr>
          </a:lstStyle>
          <a:p>
            <a:r>
              <a:rPr b="1" i="0" dirty="0">
                <a:latin typeface="Arial"/>
                <a:ea typeface="微軟正黑體"/>
              </a:rPr>
              <a:t>多謝 Thank </a:t>
            </a:r>
            <a:r>
              <a:rPr lang="en-US" b="1" i="0" dirty="0">
                <a:latin typeface="Arial"/>
                <a:ea typeface="微軟正黑體"/>
              </a:rPr>
              <a:t>y</a:t>
            </a:r>
            <a:r>
              <a:rPr b="1" i="0" dirty="0">
                <a:latin typeface="Arial"/>
                <a:ea typeface="微軟正黑體"/>
              </a:rPr>
              <a:t>ou</a:t>
            </a:r>
            <a:endParaRPr lang="en-US" b="1" i="0" dirty="0">
              <a:latin typeface="Arial"/>
              <a:ea typeface="微軟正黑體"/>
            </a:endParaRPr>
          </a:p>
          <a:p>
            <a:pPr>
              <a:lnSpc>
                <a:spcPct val="130000"/>
              </a:lnSpc>
            </a:pPr>
            <a:r>
              <a:rPr lang="pl-PL" sz="2400" b="1" i="0" dirty="0" err="1">
                <a:solidFill>
                  <a:srgbClr val="195F1E"/>
                </a:solidFill>
                <a:latin typeface="Arial"/>
                <a:ea typeface="微軟正黑體"/>
              </a:rPr>
              <a:t>www.nlpra.org.hk</a:t>
            </a:r>
            <a:endParaRPr sz="2400" b="1" i="0" dirty="0">
              <a:solidFill>
                <a:srgbClr val="195F1E"/>
              </a:solidFill>
              <a:latin typeface="Arial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53888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ack Cover_English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"/>
          <p:cNvSpPr txBox="1"/>
          <p:nvPr/>
        </p:nvSpPr>
        <p:spPr>
          <a:xfrm>
            <a:off x="3226141" y="2845092"/>
            <a:ext cx="2693308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4200">
                <a:solidFill>
                  <a:srgbClr val="FFFFFF"/>
                </a:solidFill>
                <a:latin typeface="Gen Jyuu GothicX Bold"/>
                <a:ea typeface="Gen Jyuu GothicX Bold"/>
                <a:cs typeface="Gen Jyuu GothicX Bold"/>
                <a:sym typeface="Gen Jyuu GothicX Bold"/>
              </a:defRPr>
            </a:lvl1pPr>
          </a:lstStyle>
          <a:p>
            <a:r>
              <a:rPr b="1" i="0" dirty="0">
                <a:latin typeface="Arial"/>
                <a:ea typeface="微軟正黑體"/>
              </a:rPr>
              <a:t>Thank </a:t>
            </a:r>
            <a:r>
              <a:rPr lang="en-US" b="1" i="0" dirty="0">
                <a:latin typeface="Arial"/>
                <a:ea typeface="微軟正黑體"/>
              </a:rPr>
              <a:t>y</a:t>
            </a:r>
            <a:r>
              <a:rPr b="1" i="0" dirty="0">
                <a:latin typeface="Arial"/>
                <a:ea typeface="微軟正黑體"/>
              </a:rPr>
              <a:t>ou</a:t>
            </a:r>
            <a:endParaRPr lang="en-US" b="1" i="0" dirty="0">
              <a:latin typeface="Arial"/>
              <a:ea typeface="微軟正黑體"/>
            </a:endParaRPr>
          </a:p>
          <a:p>
            <a:pPr>
              <a:lnSpc>
                <a:spcPct val="130000"/>
              </a:lnSpc>
            </a:pPr>
            <a:r>
              <a:rPr lang="pl-PL" sz="2400" b="1" i="0" dirty="0" err="1">
                <a:solidFill>
                  <a:srgbClr val="195F1E"/>
                </a:solidFill>
                <a:latin typeface="Arial"/>
                <a:ea typeface="微軟正黑體"/>
              </a:rPr>
              <a:t>www.nlpra.org.hk</a:t>
            </a:r>
            <a:endParaRPr sz="2400" b="1" i="0" dirty="0">
              <a:solidFill>
                <a:srgbClr val="195F1E"/>
              </a:solidFill>
              <a:latin typeface="Arial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425381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06211" y="2492896"/>
            <a:ext cx="8137726" cy="18002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5600"/>
              </a:lnSpc>
              <a:spcBef>
                <a:spcPts val="2200"/>
              </a:spcBef>
              <a:defRPr sz="4200" b="1" i="0" spc="-50">
                <a:solidFill>
                  <a:srgbClr val="50B946"/>
                </a:solidFill>
                <a:latin typeface="Arial"/>
                <a:ea typeface="微軟正黑體"/>
                <a:cs typeface="Gen Jyuu GothicX Bold"/>
                <a:sym typeface="Gen Jyuu GothicX Bold"/>
              </a:defRPr>
            </a:lvl1pPr>
          </a:lstStyle>
          <a:p>
            <a:r>
              <a:rPr lang="en-US" dirty="0"/>
              <a:t>Divider </a:t>
            </a:r>
            <a:r>
              <a:rPr dirty="0"/>
              <a:t>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83937" y="6490800"/>
            <a:ext cx="360000" cy="144000"/>
          </a:xfrm>
          <a:prstGeom prst="rect">
            <a:avLst/>
          </a:prstGeom>
        </p:spPr>
        <p:txBody>
          <a:bodyPr tIns="0" rIns="0" bIns="0" anchor="t" anchorCtr="0">
            <a:noAutofit/>
          </a:bodyPr>
          <a:lstStyle>
            <a:lvl1pPr algn="r">
              <a:defRPr sz="750">
                <a:solidFill>
                  <a:srgbClr val="50B946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91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—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06209" y="504000"/>
            <a:ext cx="8137728" cy="1034784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algn="l" fontAlgn="t">
              <a:defRPr sz="3200" b="1" i="0" spc="-50">
                <a:solidFill>
                  <a:srgbClr val="50B946"/>
                </a:solidFill>
                <a:latin typeface="Arial"/>
                <a:ea typeface="微軟正黑體"/>
                <a:cs typeface="Gen Jyuu GothicX Bold"/>
                <a:sym typeface="Gen Jyuu GothicX Bold"/>
              </a:defRPr>
            </a:lvl1pPr>
          </a:lstStyle>
          <a:p>
            <a:r>
              <a:rPr lang="en-US" altLang="zh-TW" dirty="0"/>
              <a:t>Title</a:t>
            </a:r>
            <a:endParaRPr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06210" y="1584000"/>
            <a:ext cx="8137727" cy="0"/>
          </a:xfrm>
          <a:prstGeom prst="line">
            <a:avLst/>
          </a:prstGeom>
          <a:noFill/>
          <a:ln w="15240" cap="flat">
            <a:solidFill>
              <a:srgbClr val="50B9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/>
          <p:cNvCxnSpPr/>
          <p:nvPr userDrawn="1"/>
        </p:nvCxnSpPr>
        <p:spPr>
          <a:xfrm>
            <a:off x="506210" y="6444000"/>
            <a:ext cx="8137727" cy="0"/>
          </a:xfrm>
          <a:prstGeom prst="line">
            <a:avLst/>
          </a:prstGeom>
          <a:noFill/>
          <a:ln w="15240" cap="flat">
            <a:solidFill>
              <a:srgbClr val="50B9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07599" y="1908000"/>
            <a:ext cx="8136337" cy="43924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52000" indent="-252000" algn="l" eaLnBrk="1" fontAlgn="t" latinLnBrk="0">
              <a:lnSpc>
                <a:spcPts val="3000"/>
              </a:lnSpc>
              <a:spcBef>
                <a:spcPts val="1300"/>
              </a:spcBef>
              <a:spcAft>
                <a:spcPts val="0"/>
              </a:spcAft>
              <a:buSzPct val="75000"/>
              <a:buFont typeface="Arial"/>
              <a:buChar char="•"/>
              <a:defRPr sz="2400" u="none" strike="noStrike" kern="1200" spc="-20" baseline="0">
                <a:solidFill>
                  <a:srgbClr val="646464"/>
                </a:solidFill>
                <a:latin typeface="Arial"/>
                <a:ea typeface="微軟正黑體"/>
                <a:cs typeface="Gen Jyuu GothicX Medium"/>
                <a:sym typeface="Gen Jyuu GothicX Medium"/>
              </a:defRPr>
            </a:lvl1pPr>
            <a:lvl2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2pPr>
            <a:lvl3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3pPr>
            <a:lvl4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4pPr>
            <a:lvl5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5pPr>
          </a:lstStyle>
          <a:p>
            <a:r>
              <a:rPr lang="en-US" altLang="zh-TW" dirty="0"/>
              <a:t>Body Text</a:t>
            </a:r>
          </a:p>
        </p:txBody>
      </p:sp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83937" y="6490800"/>
            <a:ext cx="360000" cy="144000"/>
          </a:xfrm>
          <a:prstGeom prst="rect">
            <a:avLst/>
          </a:prstGeom>
        </p:spPr>
        <p:txBody>
          <a:bodyPr tIns="0" rIns="0" bIns="0" anchor="t" anchorCtr="0">
            <a:noAutofit/>
          </a:bodyPr>
          <a:lstStyle>
            <a:lvl1pPr algn="r">
              <a:defRPr sz="750">
                <a:solidFill>
                  <a:srgbClr val="50B946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021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—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06210" y="1584000"/>
            <a:ext cx="8137727" cy="0"/>
          </a:xfrm>
          <a:prstGeom prst="line">
            <a:avLst/>
          </a:prstGeom>
          <a:noFill/>
          <a:ln w="15240" cap="flat">
            <a:solidFill>
              <a:srgbClr val="50B9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/>
          <p:cNvCxnSpPr/>
          <p:nvPr userDrawn="1"/>
        </p:nvCxnSpPr>
        <p:spPr>
          <a:xfrm>
            <a:off x="506210" y="6444000"/>
            <a:ext cx="8137727" cy="0"/>
          </a:xfrm>
          <a:prstGeom prst="line">
            <a:avLst/>
          </a:prstGeom>
          <a:noFill/>
          <a:ln w="15240" cap="flat">
            <a:solidFill>
              <a:srgbClr val="50B9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07600" y="1908000"/>
            <a:ext cx="3780000" cy="43924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16000" indent="-252000" algn="l" eaLnBrk="1" fontAlgn="t" latinLnBrk="0">
              <a:lnSpc>
                <a:spcPts val="2700"/>
              </a:lnSpc>
              <a:spcBef>
                <a:spcPts val="1100"/>
              </a:spcBef>
              <a:spcAft>
                <a:spcPts val="0"/>
              </a:spcAft>
              <a:buSzPct val="75000"/>
              <a:buFont typeface="Arial"/>
              <a:buChar char="•"/>
              <a:defRPr sz="2000" u="none" strike="noStrike" spc="-20" baseline="0">
                <a:solidFill>
                  <a:srgbClr val="646464"/>
                </a:solidFill>
                <a:latin typeface="Arial"/>
                <a:ea typeface="微軟正黑體"/>
                <a:cs typeface="Gen Jyuu GothicX Medium"/>
                <a:sym typeface="Gen Jyuu GothicX Medium"/>
              </a:defRPr>
            </a:lvl1pPr>
            <a:lvl2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2pPr>
            <a:lvl3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3pPr>
            <a:lvl4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4pPr>
            <a:lvl5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5pPr>
          </a:lstStyle>
          <a:p>
            <a:r>
              <a:rPr lang="en-US" altLang="zh-TW" dirty="0"/>
              <a:t>Body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half" idx="10" hasCustomPrompt="1"/>
          </p:nvPr>
        </p:nvSpPr>
        <p:spPr>
          <a:xfrm>
            <a:off x="4664209" y="1908000"/>
            <a:ext cx="3979727" cy="43924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52000" indent="-252000" algn="l" eaLnBrk="1" fontAlgn="t" latinLnBrk="0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SzPct val="75000"/>
              <a:buFont typeface="Arial"/>
              <a:buChar char="•"/>
              <a:defRPr sz="2000" u="none" strike="noStrike" spc="-20" baseline="0">
                <a:solidFill>
                  <a:srgbClr val="646464"/>
                </a:solidFill>
                <a:latin typeface="Arial"/>
                <a:ea typeface="微軟正黑體"/>
                <a:cs typeface="Gen Jyuu GothicX Medium"/>
                <a:sym typeface="Gen Jyuu GothicX Medium"/>
              </a:defRPr>
            </a:lvl1pPr>
            <a:lvl2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2pPr>
            <a:lvl3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3pPr>
            <a:lvl4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4pPr>
            <a:lvl5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5pPr>
          </a:lstStyle>
          <a:p>
            <a:r>
              <a:rPr lang="en-US" altLang="zh-TW" dirty="0"/>
              <a:t>Body Text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83937" y="6490800"/>
            <a:ext cx="360000" cy="144000"/>
          </a:xfrm>
          <a:prstGeom prst="rect">
            <a:avLst/>
          </a:prstGeom>
        </p:spPr>
        <p:txBody>
          <a:bodyPr tIns="0" rIns="0" bIns="0" anchor="t" anchorCtr="0">
            <a:noAutofit/>
          </a:bodyPr>
          <a:lstStyle>
            <a:lvl1pPr algn="r">
              <a:defRPr sz="750">
                <a:solidFill>
                  <a:srgbClr val="50B946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06209" y="504000"/>
            <a:ext cx="8137728" cy="1034784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algn="l" fontAlgn="t">
              <a:defRPr sz="3200" b="1" i="0" spc="-50">
                <a:solidFill>
                  <a:srgbClr val="50B946"/>
                </a:solidFill>
                <a:latin typeface="Arial"/>
                <a:ea typeface="微軟正黑體"/>
                <a:cs typeface="Gen Jyuu GothicX Bold"/>
                <a:sym typeface="Gen Jyuu GothicX Bold"/>
              </a:defRPr>
            </a:lvl1pPr>
          </a:lstStyle>
          <a:p>
            <a:r>
              <a:rPr lang="en-US" altLang="zh-TW" dirty="0"/>
              <a:t>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56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— 1 Column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ewLIfe_Circle_LightBlue.png"/>
          <p:cNvPicPr>
            <a:picLocks noChangeAspect="1"/>
          </p:cNvPicPr>
          <p:nvPr userDrawn="1"/>
        </p:nvPicPr>
        <p:blipFill>
          <a:blip r:embed="rId2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34167"/>
            <a:ext cx="3502112" cy="42120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506210" y="1584000"/>
            <a:ext cx="8137727" cy="0"/>
          </a:xfrm>
          <a:prstGeom prst="line">
            <a:avLst/>
          </a:prstGeom>
          <a:noFill/>
          <a:ln w="15240" cap="flat">
            <a:solidFill>
              <a:srgbClr val="50B9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/>
          <p:cNvCxnSpPr/>
          <p:nvPr userDrawn="1"/>
        </p:nvCxnSpPr>
        <p:spPr>
          <a:xfrm>
            <a:off x="506210" y="6444000"/>
            <a:ext cx="8137727" cy="0"/>
          </a:xfrm>
          <a:prstGeom prst="line">
            <a:avLst/>
          </a:prstGeom>
          <a:noFill/>
          <a:ln w="15240" cap="flat">
            <a:solidFill>
              <a:srgbClr val="50B9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07600" y="1908000"/>
            <a:ext cx="3780000" cy="43924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52000" indent="-252000" algn="l" eaLnBrk="1" fontAlgn="t" latinLnBrk="0">
              <a:lnSpc>
                <a:spcPts val="3000"/>
              </a:lnSpc>
              <a:spcBef>
                <a:spcPts val="1300"/>
              </a:spcBef>
              <a:spcAft>
                <a:spcPts val="0"/>
              </a:spcAft>
              <a:buSzPct val="75000"/>
              <a:buFont typeface="Arial"/>
              <a:buChar char="•"/>
              <a:defRPr sz="2400" b="0" i="0" u="none" strike="noStrike" spc="-20" baseline="0">
                <a:solidFill>
                  <a:srgbClr val="646464"/>
                </a:solidFill>
                <a:latin typeface="Arial"/>
                <a:ea typeface="微軟正黑體"/>
                <a:cs typeface="Gen Jyuu GothicX Medium"/>
                <a:sym typeface="Gen Jyuu GothicX Medium"/>
              </a:defRPr>
            </a:lvl1pPr>
            <a:lvl2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2pPr>
            <a:lvl3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3pPr>
            <a:lvl4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4pPr>
            <a:lvl5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5pPr>
          </a:lstStyle>
          <a:p>
            <a:r>
              <a:rPr lang="en-US" altLang="zh-TW" dirty="0"/>
              <a:t>Body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half" idx="10" hasCustomPrompt="1"/>
          </p:nvPr>
        </p:nvSpPr>
        <p:spPr>
          <a:xfrm>
            <a:off x="5292080" y="2780928"/>
            <a:ext cx="2736392" cy="23762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eaLnBrk="1" fontAlgn="ctr" latinLnBrk="0">
              <a:lnSpc>
                <a:spcPts val="3500"/>
              </a:lnSpc>
              <a:spcBef>
                <a:spcPts val="1400"/>
              </a:spcBef>
              <a:spcAft>
                <a:spcPts val="0"/>
              </a:spcAft>
              <a:buSzPct val="75000"/>
              <a:buFont typeface="Arial"/>
              <a:buNone/>
              <a:defRPr sz="2800" b="1" i="0" u="none" strike="noStrike" spc="-20" baseline="0">
                <a:solidFill>
                  <a:srgbClr val="5AC3C8"/>
                </a:solidFill>
                <a:latin typeface="Arial"/>
                <a:ea typeface="微軟正黑體"/>
                <a:cs typeface="Gen Jyuu GothicX Medium"/>
                <a:sym typeface="Gen Jyuu GothicX Medium"/>
              </a:defRPr>
            </a:lvl1pPr>
            <a:lvl2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2pPr>
            <a:lvl3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3pPr>
            <a:lvl4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4pPr>
            <a:lvl5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5pPr>
          </a:lstStyle>
          <a:p>
            <a:r>
              <a:rPr lang="en-US" altLang="zh-TW" dirty="0"/>
              <a:t>Quotation</a:t>
            </a:r>
          </a:p>
        </p:txBody>
      </p:sp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83937" y="6490800"/>
            <a:ext cx="360000" cy="144000"/>
          </a:xfrm>
          <a:prstGeom prst="rect">
            <a:avLst/>
          </a:prstGeom>
        </p:spPr>
        <p:txBody>
          <a:bodyPr tIns="0" rIns="0" bIns="0" anchor="t" anchorCtr="0">
            <a:noAutofit/>
          </a:bodyPr>
          <a:lstStyle>
            <a:lvl1pPr algn="r">
              <a:defRPr sz="750">
                <a:solidFill>
                  <a:srgbClr val="50B946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06209" y="504000"/>
            <a:ext cx="8137728" cy="1034784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algn="l" fontAlgn="t">
              <a:defRPr sz="3200" b="1" i="0" spc="-50">
                <a:solidFill>
                  <a:srgbClr val="50B946"/>
                </a:solidFill>
                <a:latin typeface="Arial"/>
                <a:ea typeface="微軟正黑體"/>
                <a:cs typeface="Gen Jyuu GothicX Bold"/>
                <a:sym typeface="Gen Jyuu GothicX Bold"/>
              </a:defRPr>
            </a:lvl1pPr>
          </a:lstStyle>
          <a:p>
            <a:r>
              <a:rPr lang="en-US" altLang="zh-TW" dirty="0"/>
              <a:t>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224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06210" y="1584000"/>
            <a:ext cx="8137727" cy="0"/>
          </a:xfrm>
          <a:prstGeom prst="line">
            <a:avLst/>
          </a:prstGeom>
          <a:noFill/>
          <a:ln w="15240" cap="flat">
            <a:solidFill>
              <a:srgbClr val="50B9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/>
          <p:cNvCxnSpPr/>
          <p:nvPr userDrawn="1"/>
        </p:nvCxnSpPr>
        <p:spPr>
          <a:xfrm>
            <a:off x="506210" y="6444000"/>
            <a:ext cx="8137727" cy="0"/>
          </a:xfrm>
          <a:prstGeom prst="line">
            <a:avLst/>
          </a:prstGeom>
          <a:noFill/>
          <a:ln w="15240" cap="flat">
            <a:solidFill>
              <a:srgbClr val="50B9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Picture Placeholder 2"/>
          <p:cNvSpPr>
            <a:spLocks noGrp="1"/>
          </p:cNvSpPr>
          <p:nvPr>
            <p:ph type="pic" sz="half" idx="13" hasCustomPrompt="1"/>
          </p:nvPr>
        </p:nvSpPr>
        <p:spPr>
          <a:xfrm>
            <a:off x="4669199" y="1915200"/>
            <a:ext cx="3974737" cy="438528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646464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r>
              <a:rPr lang="en-US" dirty="0"/>
              <a:t>Image</a:t>
            </a:r>
            <a:endParaRPr dirty="0"/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07600" y="1908000"/>
            <a:ext cx="3780000" cy="43924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52000" indent="-252000" algn="l" eaLnBrk="1" fontAlgn="t" latinLnBrk="0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SzPct val="75000"/>
              <a:buFont typeface="Arial"/>
              <a:buChar char="•"/>
              <a:defRPr sz="2000" u="none" strike="noStrike" spc="-20" baseline="0">
                <a:solidFill>
                  <a:srgbClr val="646464"/>
                </a:solidFill>
                <a:latin typeface="Arial"/>
                <a:ea typeface="微軟正黑體"/>
                <a:cs typeface="Gen Jyuu GothicX Medium"/>
                <a:sym typeface="Gen Jyuu GothicX Medium"/>
              </a:defRPr>
            </a:lvl1pPr>
            <a:lvl2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2pPr>
            <a:lvl3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3pPr>
            <a:lvl4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4pPr>
            <a:lvl5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5pPr>
          </a:lstStyle>
          <a:p>
            <a:r>
              <a:rPr lang="en-US" altLang="zh-TW" dirty="0"/>
              <a:t>Body Text 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83937" y="6490800"/>
            <a:ext cx="360000" cy="144000"/>
          </a:xfrm>
          <a:prstGeom prst="rect">
            <a:avLst/>
          </a:prstGeom>
        </p:spPr>
        <p:txBody>
          <a:bodyPr tIns="0" rIns="0" bIns="0" anchor="t" anchorCtr="0">
            <a:noAutofit/>
          </a:bodyPr>
          <a:lstStyle>
            <a:lvl1pPr algn="r">
              <a:defRPr sz="750">
                <a:solidFill>
                  <a:srgbClr val="50B946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06209" y="504000"/>
            <a:ext cx="8137728" cy="1034784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algn="l" fontAlgn="t">
              <a:defRPr sz="3200" b="1" i="0" spc="-50">
                <a:solidFill>
                  <a:srgbClr val="50B946"/>
                </a:solidFill>
                <a:latin typeface="Arial"/>
                <a:ea typeface="微軟正黑體"/>
                <a:cs typeface="Gen Jyuu GothicX Bold"/>
                <a:sym typeface="Gen Jyuu GothicX Bold"/>
              </a:defRPr>
            </a:lvl1pPr>
          </a:lstStyle>
          <a:p>
            <a:r>
              <a:rPr lang="en-US" altLang="zh-TW" dirty="0"/>
              <a:t>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614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06210" y="1584000"/>
            <a:ext cx="8137727" cy="0"/>
          </a:xfrm>
          <a:prstGeom prst="line">
            <a:avLst/>
          </a:prstGeom>
          <a:noFill/>
          <a:ln w="15240" cap="flat">
            <a:solidFill>
              <a:srgbClr val="50B9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/>
          <p:cNvCxnSpPr/>
          <p:nvPr userDrawn="1"/>
        </p:nvCxnSpPr>
        <p:spPr>
          <a:xfrm>
            <a:off x="506210" y="6444000"/>
            <a:ext cx="8137727" cy="0"/>
          </a:xfrm>
          <a:prstGeom prst="line">
            <a:avLst/>
          </a:prstGeom>
          <a:noFill/>
          <a:ln w="15240" cap="flat">
            <a:solidFill>
              <a:srgbClr val="50B94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07600" y="1908000"/>
            <a:ext cx="3780000" cy="43924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52000" indent="-252000" algn="l" eaLnBrk="1" fontAlgn="t" latinLnBrk="0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SzPct val="75000"/>
              <a:buFont typeface="Arial"/>
              <a:buChar char="•"/>
              <a:defRPr sz="2000" u="none" strike="noStrike" spc="-20" baseline="0">
                <a:solidFill>
                  <a:srgbClr val="646464"/>
                </a:solidFill>
                <a:latin typeface="Arial"/>
                <a:ea typeface="微軟正黑體"/>
                <a:cs typeface="Gen Jyuu GothicX Medium"/>
                <a:sym typeface="Gen Jyuu GothicX Medium"/>
              </a:defRPr>
            </a:lvl1pPr>
            <a:lvl2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2pPr>
            <a:lvl3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3pPr>
            <a:lvl4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4pPr>
            <a:lvl5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5pPr>
          </a:lstStyle>
          <a:p>
            <a:r>
              <a:rPr lang="en-US" altLang="zh-TW" dirty="0"/>
              <a:t>Body Text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half" idx="13" hasCustomPrompt="1"/>
          </p:nvPr>
        </p:nvSpPr>
        <p:spPr>
          <a:xfrm>
            <a:off x="4669199" y="1908000"/>
            <a:ext cx="3974737" cy="18468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646464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r>
              <a:rPr lang="en-US" altLang="zh-TW" dirty="0"/>
              <a:t>Image</a:t>
            </a:r>
            <a:endParaRPr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half" idx="14" hasCustomPrompt="1"/>
          </p:nvPr>
        </p:nvSpPr>
        <p:spPr>
          <a:xfrm>
            <a:off x="4669199" y="4098809"/>
            <a:ext cx="1890000" cy="1854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646464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r>
              <a:rPr lang="en-US" altLang="zh-TW" dirty="0"/>
              <a:t>Image</a:t>
            </a:r>
            <a:endParaRPr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half" idx="15" hasCustomPrompt="1"/>
          </p:nvPr>
        </p:nvSpPr>
        <p:spPr>
          <a:xfrm>
            <a:off x="6742746" y="4098809"/>
            <a:ext cx="1890000" cy="1854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646464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r>
              <a:rPr lang="en-US" altLang="zh-TW" dirty="0"/>
              <a:t>Image</a:t>
            </a:r>
            <a:endParaRPr dirty="0"/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6" hasCustomPrompt="1"/>
          </p:nvPr>
        </p:nvSpPr>
        <p:spPr>
          <a:xfrm>
            <a:off x="4669537" y="3833999"/>
            <a:ext cx="3974400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eaLnBrk="1" fontAlgn="t" latinLnBrk="0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SzPct val="75000"/>
              <a:buFontTx/>
              <a:buNone/>
              <a:defRPr sz="1000" u="none" strike="noStrike" spc="-20" baseline="0">
                <a:solidFill>
                  <a:srgbClr val="646464"/>
                </a:solidFill>
                <a:latin typeface="Arial"/>
                <a:ea typeface="微軟正黑體"/>
                <a:cs typeface="Gen Jyuu GothicX Medium"/>
                <a:sym typeface="Gen Jyuu GothicX Medium"/>
              </a:defRPr>
            </a:lvl1pPr>
            <a:lvl2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2pPr>
            <a:lvl3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3pPr>
            <a:lvl4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4pPr>
            <a:lvl5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5pPr>
          </a:lstStyle>
          <a:p>
            <a:r>
              <a:rPr lang="en-US" altLang="zh-TW" dirty="0"/>
              <a:t>Caption 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half" idx="17" hasCustomPrompt="1"/>
          </p:nvPr>
        </p:nvSpPr>
        <p:spPr>
          <a:xfrm>
            <a:off x="4669537" y="6029999"/>
            <a:ext cx="1889662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eaLnBrk="1" fontAlgn="t" latinLnBrk="0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SzPct val="75000"/>
              <a:buFontTx/>
              <a:buNone/>
              <a:defRPr sz="1000" u="none" strike="noStrike" spc="-20" baseline="0">
                <a:solidFill>
                  <a:srgbClr val="646464"/>
                </a:solidFill>
                <a:latin typeface="Arial"/>
                <a:ea typeface="微軟正黑體"/>
                <a:cs typeface="Gen Jyuu GothicX Medium"/>
                <a:sym typeface="Gen Jyuu GothicX Medium"/>
              </a:defRPr>
            </a:lvl1pPr>
            <a:lvl2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2pPr>
            <a:lvl3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3pPr>
            <a:lvl4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4pPr>
            <a:lvl5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5pPr>
          </a:lstStyle>
          <a:p>
            <a:r>
              <a:rPr lang="en-US" altLang="zh-TW" dirty="0"/>
              <a:t>Caption 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half" idx="18" hasCustomPrompt="1"/>
          </p:nvPr>
        </p:nvSpPr>
        <p:spPr>
          <a:xfrm>
            <a:off x="6742745" y="6029999"/>
            <a:ext cx="1901192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eaLnBrk="1" fontAlgn="t" latinLnBrk="0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SzPct val="75000"/>
              <a:buFontTx/>
              <a:buNone/>
              <a:defRPr sz="1000" u="none" strike="noStrike" spc="-20" baseline="0">
                <a:solidFill>
                  <a:srgbClr val="646464"/>
                </a:solidFill>
                <a:latin typeface="Arial"/>
                <a:ea typeface="微軟正黑體"/>
                <a:cs typeface="Gen Jyuu GothicX Medium"/>
                <a:sym typeface="Gen Jyuu GothicX Medium"/>
              </a:defRPr>
            </a:lvl1pPr>
            <a:lvl2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2pPr>
            <a:lvl3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3pPr>
            <a:lvl4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4pPr>
            <a:lvl5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5pPr>
          </a:lstStyle>
          <a:p>
            <a:r>
              <a:rPr lang="en-US" altLang="zh-TW" dirty="0"/>
              <a:t>Caption 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83937" y="6490800"/>
            <a:ext cx="360000" cy="144000"/>
          </a:xfrm>
          <a:prstGeom prst="rect">
            <a:avLst/>
          </a:prstGeom>
        </p:spPr>
        <p:txBody>
          <a:bodyPr tIns="0" rIns="0" bIns="0" anchor="t" anchorCtr="0">
            <a:noAutofit/>
          </a:bodyPr>
          <a:lstStyle>
            <a:lvl1pPr algn="r">
              <a:defRPr sz="750">
                <a:solidFill>
                  <a:srgbClr val="50B946"/>
                </a:solidFill>
                <a:latin typeface="Arial"/>
                <a:ea typeface="微軟正黑體"/>
                <a:cs typeface="Gen Jyuu GothicX Medium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8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06209" y="504000"/>
            <a:ext cx="8137728" cy="1034784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algn="l" fontAlgn="t">
              <a:defRPr sz="3200" b="1" i="0" spc="-50">
                <a:solidFill>
                  <a:srgbClr val="50B946"/>
                </a:solidFill>
                <a:latin typeface="Arial"/>
                <a:ea typeface="微軟正黑體"/>
                <a:cs typeface="Gen Jyuu GothicX Bold"/>
                <a:sym typeface="Gen Jyuu GothicX Bold"/>
              </a:defRPr>
            </a:lvl1pPr>
          </a:lstStyle>
          <a:p>
            <a:r>
              <a:rPr lang="en-US" altLang="zh-TW" dirty="0"/>
              <a:t>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800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09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721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ideum"/>
          <p:cNvSpPr txBox="1">
            <a:spLocks/>
          </p:cNvSpPr>
          <p:nvPr userDrawn="1"/>
        </p:nvSpPr>
        <p:spPr>
          <a:xfrm>
            <a:off x="506210" y="6490800"/>
            <a:ext cx="6048000" cy="144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en Jyuu GothicX Medium"/>
                <a:ea typeface="Gen Jyuu GothicX Medium"/>
                <a:cs typeface="Gen Jyuu GothicX Medium"/>
                <a:sym typeface="Gen Jyuu GothicX Medium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/>
            <a:r>
              <a:rPr lang="en-US" altLang="ja-JP" sz="800" dirty="0">
                <a:solidFill>
                  <a:srgbClr val="50B946"/>
                </a:solidFill>
                <a:latin typeface="Arial"/>
                <a:cs typeface="Arial"/>
              </a:rPr>
              <a:t>Copyright © 2018 </a:t>
            </a:r>
            <a:r>
              <a:rPr lang="de-DE" altLang="ja-JP" sz="800" dirty="0">
                <a:solidFill>
                  <a:srgbClr val="50B946"/>
                </a:solidFill>
                <a:latin typeface="Arial"/>
                <a:cs typeface="Arial"/>
              </a:rPr>
              <a:t>New Life </a:t>
            </a:r>
            <a:r>
              <a:rPr lang="de-DE" altLang="ja-JP" sz="800" dirty="0" err="1">
                <a:solidFill>
                  <a:srgbClr val="50B946"/>
                </a:solidFill>
                <a:latin typeface="Arial"/>
                <a:cs typeface="Arial"/>
              </a:rPr>
              <a:t>Psychiatric</a:t>
            </a:r>
            <a:r>
              <a:rPr lang="de-DE" altLang="ja-JP" sz="800" dirty="0">
                <a:solidFill>
                  <a:srgbClr val="50B946"/>
                </a:solidFill>
                <a:latin typeface="Arial"/>
                <a:cs typeface="Arial"/>
              </a:rPr>
              <a:t> Rehabilitation </a:t>
            </a:r>
            <a:r>
              <a:rPr lang="de-DE" altLang="ja-JP" sz="800" dirty="0" err="1">
                <a:solidFill>
                  <a:srgbClr val="50B946"/>
                </a:solidFill>
                <a:latin typeface="Arial"/>
                <a:cs typeface="Arial"/>
              </a:rPr>
              <a:t>Association</a:t>
            </a:r>
            <a:r>
              <a:rPr lang="de-DE" altLang="ja-JP" sz="800" dirty="0">
                <a:solidFill>
                  <a:srgbClr val="50B946"/>
                </a:solidFill>
                <a:latin typeface="Arial"/>
                <a:cs typeface="Arial"/>
              </a:rPr>
              <a:t>. </a:t>
            </a:r>
            <a:r>
              <a:rPr lang="en-US" altLang="ja-JP" sz="800" dirty="0">
                <a:solidFill>
                  <a:srgbClr val="50B946"/>
                </a:solidFill>
                <a:latin typeface="Arial"/>
                <a:cs typeface="Arial"/>
              </a:rPr>
              <a:t>All Rights Reserved </a:t>
            </a:r>
            <a:endParaRPr lang="de-DE" altLang="ja-JP" sz="800" dirty="0">
              <a:solidFill>
                <a:srgbClr val="50B94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132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700" r:id="rId4"/>
    <p:sldLayoutId id="2147483698" r:id="rId5"/>
    <p:sldLayoutId id="2147483702" r:id="rId6"/>
    <p:sldLayoutId id="2147483705" r:id="rId7"/>
    <p:sldLayoutId id="2147483707" r:id="rId8"/>
    <p:sldLayoutId id="2147483709" r:id="rId9"/>
    <p:sldLayoutId id="2147483715" r:id="rId10"/>
    <p:sldLayoutId id="2147483710" r:id="rId11"/>
    <p:sldLayoutId id="2147483712" r:id="rId12"/>
    <p:sldLayoutId id="2147483717" r:id="rId13"/>
    <p:sldLayoutId id="2147483720" r:id="rId14"/>
    <p:sldLayoutId id="2147483703" r:id="rId15"/>
    <p:sldLayoutId id="2147483718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recruit@nlpra.org.hk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137" y="2276872"/>
            <a:ext cx="7199315" cy="639679"/>
          </a:xfrm>
        </p:spPr>
        <p:txBody>
          <a:bodyPr>
            <a:normAutofit fontScale="90000"/>
          </a:bodyPr>
          <a:lstStyle/>
          <a:p>
            <a:r>
              <a:rPr kumimoji="1" lang="zh-Hant" altLang="en-US" dirty="0"/>
              <a:t>新生精神康復會</a:t>
            </a:r>
            <a:endParaRPr kumimoji="1"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73137" y="2964752"/>
            <a:ext cx="7199315" cy="1752603"/>
          </a:xfrm>
        </p:spPr>
        <p:txBody>
          <a:bodyPr/>
          <a:lstStyle/>
          <a:p>
            <a:endParaRPr kumimoji="1" lang="en-US" altLang="ja-JP" dirty="0"/>
          </a:p>
          <a:p>
            <a:r>
              <a:rPr kumimoji="1" lang="en-US" altLang="ja-JP" sz="3600" dirty="0">
                <a:latin typeface="Calibri" panose="020F0502020204030204" pitchFamily="34" charset="0"/>
                <a:cs typeface="Calibri" panose="020F0502020204030204" pitchFamily="34" charset="0"/>
              </a:rPr>
              <a:t>NEW LIFE </a:t>
            </a:r>
          </a:p>
          <a:p>
            <a:r>
              <a:rPr kumimoji="1" lang="en-US" altLang="ja-JP" sz="3600" dirty="0">
                <a:latin typeface="Calibri" panose="020F0502020204030204" pitchFamily="34" charset="0"/>
                <a:cs typeface="Calibri" panose="020F0502020204030204" pitchFamily="34" charset="0"/>
              </a:rPr>
              <a:t>Psychiatric Rehabilitation </a:t>
            </a:r>
          </a:p>
          <a:p>
            <a:r>
              <a:rPr kumimoji="1" lang="en-US" altLang="ja-JP" sz="3600" dirty="0">
                <a:latin typeface="Calibri" panose="020F0502020204030204" pitchFamily="34" charset="0"/>
                <a:cs typeface="Calibri" panose="020F0502020204030204" pitchFamily="34" charset="0"/>
              </a:rPr>
              <a:t>Association</a:t>
            </a:r>
            <a:endParaRPr kumimoji="1" lang="ja-JP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330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uk-UA" smtClean="0"/>
              <a:pPr/>
              <a:t>2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245" y="548680"/>
            <a:ext cx="8137728" cy="103478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TW" i="1" dirty="0">
                <a:solidFill>
                  <a:srgbClr val="8CB64A">
                    <a:lumMod val="75000"/>
                  </a:srgbClr>
                </a:solidFill>
                <a:latin typeface="Calibri" panose="020F0502020204030204"/>
                <a:ea typeface="新細明體" panose="02020500000000000000" pitchFamily="18" charset="-120"/>
              </a:rPr>
              <a:t>New Life Profile</a:t>
            </a:r>
            <a:endParaRPr lang="ja-JP" altLang="en-US" i="1" dirty="0">
              <a:solidFill>
                <a:srgbClr val="8CB64A">
                  <a:lumMod val="75000"/>
                </a:srgbClr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8680"/>
            <a:ext cx="2784527" cy="185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4"/>
          <p:cNvSpPr txBox="1"/>
          <p:nvPr/>
        </p:nvSpPr>
        <p:spPr>
          <a:xfrm>
            <a:off x="467544" y="1829754"/>
            <a:ext cx="7704856" cy="4119526"/>
          </a:xfrm>
          <a:prstGeom prst="rect">
            <a:avLst/>
          </a:prstGeom>
        </p:spPr>
        <p:txBody>
          <a:bodyPr vert="horz" wrap="square" lIns="0" tIns="31433" rIns="0" bIns="0" rtlCol="0">
            <a:spAutoFit/>
          </a:bodyPr>
          <a:lstStyle/>
          <a:p>
            <a:pPr marL="239078" marR="2090738" indent="-229553" defTabSz="342900">
              <a:lnSpc>
                <a:spcPts val="1658"/>
              </a:lnSpc>
              <a:spcBef>
                <a:spcPts val="248"/>
              </a:spcBef>
              <a:buClr>
                <a:srgbClr val="8CB64A"/>
              </a:buClr>
              <a:buSzPct val="90000"/>
              <a:buFont typeface="Arial"/>
              <a:buChar char="■"/>
              <a:tabLst>
                <a:tab pos="239078" algn="l"/>
              </a:tabLst>
            </a:pPr>
            <a:r>
              <a:rPr lang="en-US" altLang="zh-HK" sz="14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zh-HK" sz="1400" spc="-8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non-profit </a:t>
            </a:r>
            <a:r>
              <a:rPr lang="en-US" altLang="zh-HK" sz="1400" spc="-1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</a:t>
            </a:r>
            <a:r>
              <a:rPr lang="en-US" altLang="zh-HK" sz="1400" spc="-8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(evolved from </a:t>
            </a:r>
            <a:r>
              <a:rPr lang="en-US" altLang="zh-HK" sz="14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zh-HK"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 </a:t>
            </a:r>
            <a:r>
              <a:rPr lang="en-US" altLang="zh-HK" sz="14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 </a:t>
            </a:r>
            <a:r>
              <a:rPr lang="en-US" altLang="zh-HK"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</a:t>
            </a:r>
            <a:r>
              <a:rPr lang="en-US" altLang="zh-HK" sz="14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zh-HK"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1959) specializing </a:t>
            </a:r>
            <a:r>
              <a:rPr lang="en-US" altLang="zh-HK" sz="14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zh-HK" sz="1400" spc="-8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</a:t>
            </a:r>
            <a:r>
              <a:rPr lang="en-US" altLang="zh-HK" sz="1400" spc="9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14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endParaRPr lang="en-US" altLang="zh-HK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9078" marR="2090738" indent="-229553" defTabSz="342900">
              <a:lnSpc>
                <a:spcPts val="1658"/>
              </a:lnSpc>
              <a:spcBef>
                <a:spcPts val="248"/>
              </a:spcBef>
              <a:buClr>
                <a:srgbClr val="8CB64A"/>
              </a:buClr>
              <a:buSzPct val="90000"/>
              <a:buFont typeface="Arial"/>
              <a:buChar char="■"/>
              <a:tabLst>
                <a:tab pos="239078" algn="l"/>
              </a:tabLst>
            </a:pPr>
            <a:r>
              <a:rPr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</a:t>
            </a:r>
            <a:r>
              <a:rPr sz="14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1965, </a:t>
            </a:r>
            <a:r>
              <a:rPr sz="1400" spc="-8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incorporated </a:t>
            </a:r>
            <a:r>
              <a:rPr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sz="14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 Ordinance </a:t>
            </a:r>
            <a:r>
              <a:rPr sz="14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in </a:t>
            </a:r>
            <a:r>
              <a:rPr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1969 and became </a:t>
            </a:r>
            <a:r>
              <a:rPr sz="14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of Community </a:t>
            </a:r>
            <a:r>
              <a:rPr sz="1400" spc="-8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Chest </a:t>
            </a:r>
            <a:r>
              <a:rPr sz="14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400" spc="8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1970</a:t>
            </a:r>
            <a:endParaRPr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9078" marR="282416" indent="-229553" defTabSz="342900">
              <a:lnSpc>
                <a:spcPct val="89500"/>
              </a:lnSpc>
              <a:spcBef>
                <a:spcPts val="870"/>
              </a:spcBef>
              <a:buClr>
                <a:srgbClr val="8CB64A"/>
              </a:buClr>
              <a:buSzPct val="90000"/>
              <a:buFont typeface="Arial"/>
              <a:buChar char="■"/>
              <a:tabLst>
                <a:tab pos="239078" algn="l"/>
              </a:tabLst>
            </a:pPr>
            <a:r>
              <a:rPr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</a:t>
            </a:r>
            <a:r>
              <a:rPr sz="14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400" spc="-8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two-pronged Mental </a:t>
            </a:r>
            <a:r>
              <a:rPr sz="14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of HKSAR </a:t>
            </a:r>
            <a:r>
              <a:rPr sz="1400" spc="-8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r>
              <a:rPr sz="14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romoting mental health to 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publi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AND providing quality, affordable and accessible mental health services for persons in need</a:t>
            </a:r>
            <a:r>
              <a:rPr lang="en-GB" sz="1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000" i="1" spc="-4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000" i="1" spc="-4" dirty="0">
                <a:latin typeface="Arial" panose="020B0604020202020204" pitchFamily="34" charset="0"/>
                <a:cs typeface="Arial" panose="020B0604020202020204" pitchFamily="34" charset="0"/>
              </a:rPr>
              <a:t>Para. 13, Mental Health Review Report (2017), FHB]</a:t>
            </a:r>
            <a:endParaRPr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9078" indent="-229553" defTabSz="342900">
              <a:spcBef>
                <a:spcPts val="596"/>
              </a:spcBef>
              <a:buClr>
                <a:srgbClr val="8CB64A"/>
              </a:buClr>
              <a:buSzPct val="90000"/>
              <a:buFont typeface="Arial"/>
              <a:buChar char="■"/>
              <a:tabLst>
                <a:tab pos="239078" algn="l"/>
              </a:tabLst>
            </a:pPr>
            <a:r>
              <a:rPr sz="14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Serving </a:t>
            </a:r>
            <a:r>
              <a:rPr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,000 PIR </a:t>
            </a:r>
            <a:r>
              <a:rPr sz="14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their </a:t>
            </a:r>
            <a:r>
              <a:rPr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families and about </a:t>
            </a:r>
            <a:r>
              <a:rPr lang="en-US"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,000 </a:t>
            </a:r>
            <a:r>
              <a:rPr sz="1400" spc="-8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sz="14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400" spc="1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year</a:t>
            </a:r>
            <a:endParaRPr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9078" indent="-229553" defTabSz="342900">
              <a:spcBef>
                <a:spcPts val="683"/>
              </a:spcBef>
              <a:buClr>
                <a:srgbClr val="8CB64A"/>
              </a:buClr>
              <a:buSzPct val="90000"/>
              <a:buFont typeface="Arial"/>
              <a:buChar char="■"/>
              <a:tabLst>
                <a:tab pos="239078" algn="l"/>
              </a:tabLst>
            </a:pPr>
            <a:r>
              <a:rPr lang="en-US" sz="14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609</a:t>
            </a:r>
            <a:r>
              <a:rPr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million annual income </a:t>
            </a:r>
            <a:endParaRPr lang="en-GB" sz="1400" spc="-4" dirty="0">
              <a:solidFill>
                <a:srgbClr val="3D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9078" indent="-229553" defTabSz="342900">
              <a:spcBef>
                <a:spcPts val="683"/>
              </a:spcBef>
              <a:buClr>
                <a:srgbClr val="8CB64A"/>
              </a:buClr>
              <a:buSzPct val="90000"/>
              <a:buFont typeface="Arial"/>
              <a:buChar char="■"/>
              <a:tabLst>
                <a:tab pos="239078" algn="l"/>
              </a:tabLst>
            </a:pPr>
            <a:r>
              <a:rPr sz="14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r>
              <a:rPr lang="en-US"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</a:t>
            </a:r>
            <a:r>
              <a:rPr sz="1400" spc="-1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8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endParaRPr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9078" indent="-229553" defTabSz="342900">
              <a:spcBef>
                <a:spcPts val="683"/>
              </a:spcBef>
              <a:buClr>
                <a:srgbClr val="8CB64A"/>
              </a:buClr>
              <a:buSzPct val="90000"/>
              <a:buFont typeface="Arial"/>
              <a:buChar char="■"/>
              <a:tabLst>
                <a:tab pos="239078" algn="l"/>
              </a:tabLst>
            </a:pPr>
            <a:r>
              <a:rPr lang="en-GB" sz="1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Multifarious</a:t>
            </a:r>
            <a:r>
              <a:rPr sz="1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services</a:t>
            </a:r>
            <a:r>
              <a:rPr lang="en-GB" sz="1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subvented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services (</a:t>
            </a:r>
            <a:r>
              <a:rPr lang="en-GB" sz="14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mainly by SWD)</a:t>
            </a:r>
            <a:r>
              <a:rPr sz="14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14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government funded services; </a:t>
            </a:r>
            <a:r>
              <a:rPr sz="1400" spc="-8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donated </a:t>
            </a:r>
            <a:r>
              <a:rPr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projects; </a:t>
            </a:r>
            <a:r>
              <a:rPr sz="1400" spc="-8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self-financing </a:t>
            </a:r>
            <a:r>
              <a:rPr sz="14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&amp; </a:t>
            </a:r>
            <a:r>
              <a:rPr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projects; and </a:t>
            </a:r>
            <a:r>
              <a:rPr sz="14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sz="1400" spc="4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enterprises</a:t>
            </a:r>
            <a:r>
              <a:rPr lang="en-GB"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(New Life Support Enterprises Limited (NLSEL))</a:t>
            </a:r>
            <a:endParaRPr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9078" indent="-229553" defTabSz="342900">
              <a:spcBef>
                <a:spcPts val="593"/>
              </a:spcBef>
              <a:buClr>
                <a:srgbClr val="8CB64A"/>
              </a:buClr>
              <a:buSzPct val="90000"/>
              <a:buFont typeface="Arial"/>
              <a:buChar char="■"/>
              <a:tabLst>
                <a:tab pos="239078" algn="l"/>
              </a:tabLst>
            </a:pPr>
            <a:r>
              <a:rPr sz="1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Evidence-based approach</a:t>
            </a:r>
            <a:r>
              <a:rPr lang="en-US" sz="1400" spc="-8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400" spc="-8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emphasis on pilot </a:t>
            </a:r>
            <a:r>
              <a:rPr sz="14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schemes, </a:t>
            </a:r>
            <a:r>
              <a:rPr sz="1400" spc="-8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research, training </a:t>
            </a:r>
            <a:r>
              <a:rPr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105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8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9078" indent="-229553" defTabSz="342900">
              <a:spcBef>
                <a:spcPts val="596"/>
              </a:spcBef>
              <a:buClr>
                <a:srgbClr val="8CB64A"/>
              </a:buClr>
              <a:buSzPct val="90000"/>
              <a:buFont typeface="Arial"/>
              <a:buChar char="■"/>
              <a:tabLst>
                <a:tab pos="239078" algn="l"/>
              </a:tabLst>
            </a:pPr>
            <a:r>
              <a:rPr sz="1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Multi-partner </a:t>
            </a:r>
            <a:r>
              <a:rPr lang="en-GB" sz="1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r>
              <a:rPr sz="1400" spc="-8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many </a:t>
            </a:r>
            <a:r>
              <a:rPr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 </a:t>
            </a:r>
            <a:r>
              <a:rPr sz="14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400" spc="-1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sz="1400" spc="-4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</a:t>
            </a:r>
            <a:r>
              <a:rPr sz="1400" spc="26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8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endParaRPr lang="en-GB" sz="1400" spc="-8" dirty="0">
              <a:solidFill>
                <a:srgbClr val="3D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9078" indent="-229553" defTabSz="342900">
              <a:spcBef>
                <a:spcPts val="596"/>
              </a:spcBef>
              <a:buClr>
                <a:srgbClr val="8CB64A"/>
              </a:buClr>
              <a:buSzPct val="90000"/>
              <a:buFont typeface="Arial"/>
              <a:buChar char="■"/>
              <a:tabLst>
                <a:tab pos="239078" algn="l"/>
              </a:tabLst>
            </a:pPr>
            <a:r>
              <a:rPr lang="en-GB" sz="1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leading NGO in mental health</a:t>
            </a:r>
            <a:endParaRPr sz="1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045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485" y="675816"/>
            <a:ext cx="8137728" cy="102499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HK" i="1" dirty="0">
                <a:solidFill>
                  <a:srgbClr val="8CB64A">
                    <a:lumMod val="75000"/>
                  </a:srgbClr>
                </a:solidFill>
                <a:latin typeface="Calibri" panose="020F0502020204030204"/>
                <a:ea typeface="新細明體" panose="02020500000000000000" pitchFamily="18" charset="-120"/>
              </a:rPr>
              <a:t>Our Vision and Mission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uk-UA" smtClean="0"/>
              <a:pPr/>
              <a:t>3</a:t>
            </a:fld>
            <a:endParaRPr lang="uk-UA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3" t="32386" r="39062" b="27131"/>
          <a:stretch/>
        </p:blipFill>
        <p:spPr>
          <a:xfrm>
            <a:off x="334190" y="1628800"/>
            <a:ext cx="4588683" cy="453650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573" b="8002"/>
          <a:stretch/>
        </p:blipFill>
        <p:spPr>
          <a:xfrm>
            <a:off x="4632781" y="1628800"/>
            <a:ext cx="407471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20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209" y="620688"/>
            <a:ext cx="8137728" cy="103478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HK" i="1" dirty="0">
                <a:solidFill>
                  <a:srgbClr val="8CB64A">
                    <a:lumMod val="75000"/>
                  </a:srgbClr>
                </a:solidFill>
                <a:latin typeface="Calibri" panose="020F0502020204030204"/>
                <a:ea typeface="新細明體" panose="02020500000000000000" pitchFamily="18" charset="-120"/>
              </a:rPr>
              <a:t>Our Services</a:t>
            </a:r>
            <a:endParaRPr lang="zh-Hant" altLang="en-US" i="1" dirty="0">
              <a:solidFill>
                <a:srgbClr val="8CB64A">
                  <a:lumMod val="75000"/>
                </a:srgbClr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uk-UA" smtClean="0"/>
              <a:pPr/>
              <a:t>4</a:t>
            </a:fld>
            <a:endParaRPr lang="uk-UA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849" y="134208"/>
            <a:ext cx="5093088" cy="622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81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zh-HK" i="1" dirty="0" err="1">
                <a:solidFill>
                  <a:srgbClr val="8CB64A">
                    <a:lumMod val="75000"/>
                  </a:srgbClr>
                </a:solidFill>
                <a:latin typeface="Calibri" panose="020F0502020204030204"/>
                <a:ea typeface="新細明體" panose="02020500000000000000" pitchFamily="18" charset="-120"/>
              </a:rPr>
              <a:t>Programme</a:t>
            </a:r>
            <a:r>
              <a:rPr lang="en-US" altLang="zh-HK" i="1" dirty="0">
                <a:solidFill>
                  <a:srgbClr val="8CB64A">
                    <a:lumMod val="75000"/>
                  </a:srgbClr>
                </a:solidFill>
                <a:latin typeface="Calibri" panose="020F0502020204030204"/>
                <a:ea typeface="新細明體" panose="02020500000000000000" pitchFamily="18" charset="-120"/>
              </a:rPr>
              <a:t> Worker (U-Links)</a:t>
            </a:r>
            <a:endParaRPr lang="zh-HK" altLang="en-US" i="1" dirty="0">
              <a:solidFill>
                <a:srgbClr val="8CB64A">
                  <a:lumMod val="75000"/>
                </a:srgbClr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5</a:t>
            </a:fld>
            <a:endParaRPr lang="uk-UA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662798604"/>
              </p:ext>
            </p:extLst>
          </p:nvPr>
        </p:nvGraphicFramePr>
        <p:xfrm>
          <a:off x="591883" y="1717761"/>
          <a:ext cx="7704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683568" y="5781761"/>
            <a:ext cx="443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Requirement: HD/Associate Degree or Above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6048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zh-HK" i="1" dirty="0">
                <a:solidFill>
                  <a:srgbClr val="8CB64A">
                    <a:lumMod val="75000"/>
                  </a:srgbClr>
                </a:solidFill>
                <a:latin typeface="Calibri" panose="020F0502020204030204"/>
                <a:ea typeface="新細明體" panose="02020500000000000000" pitchFamily="18" charset="-120"/>
              </a:rPr>
              <a:t>To apply</a:t>
            </a:r>
            <a:endParaRPr lang="zh-HK" altLang="en-US" i="1" dirty="0">
              <a:solidFill>
                <a:srgbClr val="8CB64A">
                  <a:lumMod val="75000"/>
                </a:srgbClr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zh-HK" dirty="0"/>
              <a:t>Applicants are invited to forward a cover letter and a resume to the Human Resources Department by post at New Life Psychiatric Rehabilitation Association, 332 Nam Cheong Street, Kowloon, or by fax at 3552 5398, or by email to </a:t>
            </a:r>
            <a:r>
              <a:rPr lang="en-US" altLang="zh-HK" dirty="0">
                <a:hlinkClick r:id="rId2"/>
              </a:rPr>
              <a:t>recruit@nlpra.org.hk</a:t>
            </a:r>
            <a:r>
              <a:rPr lang="en-US" altLang="zh-HK" dirty="0"/>
              <a:t>. </a:t>
            </a:r>
            <a:br>
              <a:rPr lang="en-US" altLang="zh-HK" dirty="0"/>
            </a:br>
            <a:endParaRPr lang="en-US" altLang="zh-HK" dirty="0"/>
          </a:p>
          <a:p>
            <a:r>
              <a:rPr lang="en-US" altLang="zh-HK" dirty="0"/>
              <a:t>Applicants could indicate their preference of services in the application.</a:t>
            </a:r>
            <a:endParaRPr lang="zh-TW" altLang="zh-HK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588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347858"/>
      </p:ext>
    </p:extLst>
  </p:cSld>
  <p:clrMapOvr>
    <a:masterClrMapping/>
  </p:clrMapOvr>
</p:sld>
</file>

<file path=ppt/theme/theme1.xml><?xml version="1.0" encoding="utf-8"?>
<a:theme xmlns:a="http://schemas.openxmlformats.org/drawingml/2006/main" name="New Life_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ew Life_Engl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16554</TotalTime>
  <Words>363</Words>
  <Application>Microsoft Office PowerPoint</Application>
  <PresentationFormat>如螢幕大小 (4:3)</PresentationFormat>
  <Paragraphs>48</Paragraphs>
  <Slides>7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7</vt:i4>
      </vt:variant>
    </vt:vector>
  </HeadingPairs>
  <TitlesOfParts>
    <vt:vector size="17" baseType="lpstr">
      <vt:lpstr>Gen Jyuu GothicX Bold</vt:lpstr>
      <vt:lpstr>Gen Jyuu GothicX Medium</vt:lpstr>
      <vt:lpstr>ＭＳ Ｐゴシック</vt:lpstr>
      <vt:lpstr>微軟正黑體</vt:lpstr>
      <vt:lpstr>新細明體</vt:lpstr>
      <vt:lpstr>Arial</vt:lpstr>
      <vt:lpstr>Calibri</vt:lpstr>
      <vt:lpstr>Helvetica</vt:lpstr>
      <vt:lpstr>New Life_Cover</vt:lpstr>
      <vt:lpstr>New Life_English</vt:lpstr>
      <vt:lpstr>新生精神康復會</vt:lpstr>
      <vt:lpstr>New Life Profile</vt:lpstr>
      <vt:lpstr>Our Vision and Mission</vt:lpstr>
      <vt:lpstr>Our Services</vt:lpstr>
      <vt:lpstr>Programme Worker (U-Links)</vt:lpstr>
      <vt:lpstr>To apply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989你好</dc:title>
  <dc:creator>Wan Law</dc:creator>
  <cp:lastModifiedBy>Darren LAM</cp:lastModifiedBy>
  <cp:revision>511</cp:revision>
  <cp:lastPrinted>2020-06-19T06:56:44Z</cp:lastPrinted>
  <dcterms:modified xsi:type="dcterms:W3CDTF">2023-06-20T09:06:10Z</dcterms:modified>
</cp:coreProperties>
</file>